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2"/>
  </p:sldMasterIdLst>
  <p:notesMasterIdLst>
    <p:notesMasterId r:id="rId60"/>
  </p:notesMasterIdLst>
  <p:handoutMasterIdLst>
    <p:handoutMasterId r:id="rId61"/>
  </p:handoutMasterIdLst>
  <p:sldIdLst>
    <p:sldId id="332" r:id="rId23"/>
    <p:sldId id="335" r:id="rId24"/>
    <p:sldId id="258" r:id="rId25"/>
    <p:sldId id="336" r:id="rId26"/>
    <p:sldId id="337" r:id="rId27"/>
    <p:sldId id="338" r:id="rId28"/>
    <p:sldId id="339" r:id="rId29"/>
    <p:sldId id="268" r:id="rId30"/>
    <p:sldId id="269" r:id="rId31"/>
    <p:sldId id="270" r:id="rId32"/>
    <p:sldId id="271" r:id="rId33"/>
    <p:sldId id="377" r:id="rId34"/>
    <p:sldId id="378" r:id="rId35"/>
    <p:sldId id="277" r:id="rId36"/>
    <p:sldId id="278" r:id="rId37"/>
    <p:sldId id="330"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3" r:id="rId51"/>
    <p:sldId id="294" r:id="rId52"/>
    <p:sldId id="295" r:id="rId53"/>
    <p:sldId id="296" r:id="rId54"/>
    <p:sldId id="297" r:id="rId55"/>
    <p:sldId id="298" r:id="rId56"/>
    <p:sldId id="299" r:id="rId57"/>
    <p:sldId id="300" r:id="rId58"/>
    <p:sldId id="379" r:id="rId59"/>
  </p:sldIdLst>
  <p:sldSz cx="12192000" cy="6858000"/>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28949-6DA2-103D-1C6F-B761994E99E5}" name="Van der Feltz" initials="vdF" userId="Van der Feltz" providerId="None"/>
  <p188:author id="{BC7D81BC-4CA7-143F-1200-177D02E03F21}" name="Koen Vaassen - Optio Pensioen" initials="KVOP" userId="S::koen.vaassen@optiopensioen.nl::0971a0a8-ba37-4d9b-a256-8a198b861d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B7151-E5B8-4795-8C50-5A423CD199EC}" v="1" dt="2023-12-13T09:06:03.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156" autoAdjust="0"/>
    <p:restoredTop sz="94660"/>
  </p:normalViewPr>
  <p:slideViewPr>
    <p:cSldViewPr snapToGrid="0">
      <p:cViewPr varScale="1">
        <p:scale>
          <a:sx n="103" d="100"/>
          <a:sy n="103" d="100"/>
        </p:scale>
        <p:origin x="114" y="708"/>
      </p:cViewPr>
      <p:guideLst/>
    </p:cSldViewPr>
  </p:slideViewPr>
  <p:notesTextViewPr>
    <p:cViewPr>
      <p:scale>
        <a:sx n="1" d="1"/>
        <a:sy n="1" d="1"/>
      </p:scale>
      <p:origin x="0" y="0"/>
    </p:cViewPr>
  </p:notesTextViewPr>
  <p:notesViewPr>
    <p:cSldViewPr snapToGrid="0">
      <p:cViewPr varScale="1">
        <p:scale>
          <a:sx n="119" d="100"/>
          <a:sy n="119" d="100"/>
        </p:scale>
        <p:origin x="499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customXml" Target="../customXml/item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Master" Target="slideMasters/slideMaster1.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29.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microsoft.com/office/2018/10/relationships/authors" Target="authors.xml"/><Relationship Id="rId20" Type="http://schemas.openxmlformats.org/officeDocument/2006/relationships/customXml" Target="../customXml/item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9B8B2-E502-4346-A2C4-B5D7B3866A47}" type="datetimeFigureOut">
              <a:rPr lang="nl-NL" smtClean="0"/>
              <a:t>13-12-2023</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DEE86-6240-4C91-9195-1DD56CA6AE1F}" type="slidenum">
              <a:rPr lang="nl-NL" smtClean="0"/>
              <a:t>‹nr.›</a:t>
            </a:fld>
            <a:endParaRPr lang="nl-NL"/>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23DA9-8EEA-4442-AD04-D20FEB943E53}" type="datetimeFigureOut">
              <a:rPr lang="nl-NL" smtClean="0"/>
              <a:t>13-12-2023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FFD2D-E339-48D0-8E51-8C7BC4E3C46A}" type="slidenum">
              <a:rPr lang="nl-NL" smtClean="0"/>
              <a:t>‹nr.›</a:t>
            </a:fld>
            <a:endParaRPr lang="nl-NL"/>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1" name="Google Shape;79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nl-NL" sz="1400">
                <a:solidFill>
                  <a:schemeClr val="dk1"/>
                </a:solidFill>
                <a:latin typeface="Arial"/>
                <a:ea typeface="Arial"/>
                <a:cs typeface="Arial"/>
                <a:sym typeface="Arial"/>
              </a:rPr>
              <a:t>lifecycle (= leeftijdsafhankelijke beleggingsmix) </a:t>
            </a:r>
            <a:endParaRPr sz="14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nl-NL" sz="850">
                <a:solidFill>
                  <a:schemeClr val="dk1"/>
                </a:solidFill>
                <a:latin typeface="Arial"/>
                <a:ea typeface="Arial"/>
                <a:cs typeface="Arial"/>
                <a:sym typeface="Arial"/>
              </a:rPr>
              <a:t>Bijsparen: Alleen mogelijk als de werkgever hiervoor kiest!</a:t>
            </a:r>
            <a:endParaRPr sz="85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547" name="Google Shape;54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ed1616ae03_0_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ged1616ae0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ed1616ae03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5" name="Google Shape;565;ged1616ae03_0_18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b="1"/>
              <a:t>x en y-as uitleggen</a:t>
            </a:r>
            <a:endParaRPr b="1"/>
          </a:p>
          <a:p>
            <a:pPr marL="0" lvl="0" indent="0" algn="l" rtl="0">
              <a:lnSpc>
                <a:spcPct val="100000"/>
              </a:lnSpc>
              <a:spcBef>
                <a:spcPts val="0"/>
              </a:spcBef>
              <a:spcAft>
                <a:spcPts val="0"/>
              </a:spcAft>
              <a:buSzPts val="1400"/>
              <a:buNone/>
            </a:pPr>
            <a:endParaRPr b="1"/>
          </a:p>
          <a:p>
            <a:pPr marL="0" lvl="0" indent="0" algn="l" rtl="0">
              <a:lnSpc>
                <a:spcPct val="130000"/>
              </a:lnSpc>
              <a:spcBef>
                <a:spcPts val="0"/>
              </a:spcBef>
              <a:spcAft>
                <a:spcPts val="0"/>
              </a:spcAft>
              <a:buClr>
                <a:schemeClr val="dk1"/>
              </a:buClr>
              <a:buSzPts val="1400"/>
              <a:buFont typeface="Arial"/>
              <a:buNone/>
            </a:pPr>
            <a:r>
              <a:rPr lang="nl-NL" sz="1000" b="1">
                <a:solidFill>
                  <a:schemeClr val="dk1"/>
                </a:solidFill>
                <a:latin typeface="Arial"/>
                <a:ea typeface="Arial"/>
                <a:cs typeface="Arial"/>
                <a:sym typeface="Arial"/>
              </a:rPr>
              <a:t>Opbouwfase: iedere deelnemer een eigen portefeuille</a:t>
            </a:r>
            <a:endParaRPr sz="1300">
              <a:solidFill>
                <a:schemeClr val="dk1"/>
              </a:solidFill>
              <a:latin typeface="Arial"/>
              <a:ea typeface="Arial"/>
              <a:cs typeface="Arial"/>
              <a:sym typeface="Arial"/>
            </a:endParaRPr>
          </a:p>
          <a:p>
            <a:pPr marL="457200" lvl="0" indent="-304800" algn="l" rtl="0">
              <a:lnSpc>
                <a:spcPct val="130000"/>
              </a:lnSpc>
              <a:spcBef>
                <a:spcPts val="300"/>
              </a:spcBef>
              <a:spcAft>
                <a:spcPts val="0"/>
              </a:spcAft>
              <a:buClr>
                <a:schemeClr val="dk1"/>
              </a:buClr>
              <a:buSzPts val="1200"/>
              <a:buFont typeface="Open Sans"/>
              <a:buChar char="•"/>
            </a:pPr>
            <a:r>
              <a:rPr lang="nl-NL" sz="1000">
                <a:solidFill>
                  <a:schemeClr val="dk1"/>
                </a:solidFill>
                <a:latin typeface="Arial"/>
                <a:ea typeface="Arial"/>
                <a:cs typeface="Arial"/>
                <a:sym typeface="Arial"/>
              </a:rPr>
              <a:t>Premie-inleg wordt na aftrek van de verzekeringspremies belegd in beleggingsfondsen (Achmea IM) volgens de lifecycle (= leeftijdsafhankelijke beleggingsmix) die bij u past</a:t>
            </a:r>
            <a:endParaRPr sz="1300">
              <a:solidFill>
                <a:schemeClr val="dk1"/>
              </a:solidFill>
              <a:latin typeface="Arial"/>
              <a:ea typeface="Arial"/>
              <a:cs typeface="Arial"/>
              <a:sym typeface="Arial"/>
            </a:endParaRPr>
          </a:p>
          <a:p>
            <a:pPr marL="457200" lvl="0" indent="-304800" algn="l" rtl="0">
              <a:lnSpc>
                <a:spcPct val="130000"/>
              </a:lnSpc>
              <a:spcBef>
                <a:spcPts val="300"/>
              </a:spcBef>
              <a:spcAft>
                <a:spcPts val="0"/>
              </a:spcAft>
              <a:buClr>
                <a:schemeClr val="dk1"/>
              </a:buClr>
              <a:buSzPts val="1200"/>
              <a:buFont typeface="Open Sans"/>
              <a:buChar char="•"/>
            </a:pPr>
            <a:r>
              <a:rPr lang="nl-NL" sz="1000">
                <a:solidFill>
                  <a:schemeClr val="dk1"/>
                </a:solidFill>
                <a:latin typeface="Arial"/>
                <a:ea typeface="Arial"/>
                <a:cs typeface="Arial"/>
                <a:sym typeface="Arial"/>
              </a:rPr>
              <a:t>Afhankelijk van risicoprofiel en leeftijd beleggen wij meer of minder risicovol</a:t>
            </a:r>
            <a:endParaRPr sz="1300">
              <a:solidFill>
                <a:schemeClr val="dk1"/>
              </a:solidFill>
              <a:latin typeface="Arial"/>
              <a:ea typeface="Arial"/>
              <a:cs typeface="Arial"/>
              <a:sym typeface="Arial"/>
            </a:endParaRPr>
          </a:p>
          <a:p>
            <a:pPr marL="457200" lvl="0" indent="-304800" algn="l" rtl="0">
              <a:lnSpc>
                <a:spcPct val="130000"/>
              </a:lnSpc>
              <a:spcBef>
                <a:spcPts val="300"/>
              </a:spcBef>
              <a:spcAft>
                <a:spcPts val="0"/>
              </a:spcAft>
              <a:buClr>
                <a:srgbClr val="7030A0"/>
              </a:buClr>
              <a:buSzPts val="1200"/>
              <a:buFont typeface="Open Sans"/>
              <a:buChar char="•"/>
            </a:pPr>
            <a:r>
              <a:rPr lang="nl-NL" sz="1000">
                <a:solidFill>
                  <a:schemeClr val="dk1"/>
                </a:solidFill>
                <a:latin typeface="Arial"/>
                <a:ea typeface="Arial"/>
                <a:cs typeface="Arial"/>
                <a:sym typeface="Arial"/>
              </a:rPr>
              <a:t>Alle winsten en verliezen zijn voor de deelnemer</a:t>
            </a:r>
            <a:endParaRPr sz="1300">
              <a:solidFill>
                <a:schemeClr val="dk1"/>
              </a:solidFill>
              <a:latin typeface="Arial"/>
              <a:ea typeface="Arial"/>
              <a:cs typeface="Arial"/>
              <a:sym typeface="Arial"/>
            </a:endParaRPr>
          </a:p>
          <a:p>
            <a:pPr marL="288000" lvl="0" indent="-199100" algn="l" rtl="0">
              <a:lnSpc>
                <a:spcPct val="130000"/>
              </a:lnSpc>
              <a:spcBef>
                <a:spcPts val="300"/>
              </a:spcBef>
              <a:spcAft>
                <a:spcPts val="0"/>
              </a:spcAft>
              <a:buClr>
                <a:schemeClr val="dk1"/>
              </a:buClr>
              <a:buSzPts val="1400"/>
              <a:buFont typeface="Arial"/>
              <a:buNone/>
            </a:pPr>
            <a:endParaRPr sz="1000">
              <a:solidFill>
                <a:schemeClr val="dk1"/>
              </a:solidFill>
              <a:latin typeface="Arial"/>
              <a:ea typeface="Arial"/>
              <a:cs typeface="Arial"/>
              <a:sym typeface="Arial"/>
            </a:endParaRPr>
          </a:p>
          <a:p>
            <a:pPr marL="0" lvl="0" indent="0" algn="l" rtl="0">
              <a:lnSpc>
                <a:spcPct val="130000"/>
              </a:lnSpc>
              <a:spcBef>
                <a:spcPts val="300"/>
              </a:spcBef>
              <a:spcAft>
                <a:spcPts val="0"/>
              </a:spcAft>
              <a:buClr>
                <a:schemeClr val="dk1"/>
              </a:buClr>
              <a:buSzPts val="1400"/>
              <a:buFont typeface="Arial"/>
              <a:buNone/>
            </a:pPr>
            <a:r>
              <a:rPr lang="nl-NL" sz="1000" b="1">
                <a:solidFill>
                  <a:schemeClr val="dk1"/>
                </a:solidFill>
                <a:latin typeface="Arial"/>
                <a:ea typeface="Arial"/>
                <a:cs typeface="Arial"/>
                <a:sym typeface="Arial"/>
              </a:rPr>
              <a:t>Uitkeringsfase: standaard naar Collectief Variabel pensioen (CVP)</a:t>
            </a:r>
            <a:endParaRPr sz="1300">
              <a:solidFill>
                <a:schemeClr val="dk1"/>
              </a:solidFill>
              <a:latin typeface="Arial"/>
              <a:ea typeface="Arial"/>
              <a:cs typeface="Arial"/>
              <a:sym typeface="Arial"/>
            </a:endParaRPr>
          </a:p>
          <a:p>
            <a:pPr marL="457200" lvl="0" indent="-304800" algn="l" rtl="0">
              <a:lnSpc>
                <a:spcPct val="130000"/>
              </a:lnSpc>
              <a:spcBef>
                <a:spcPts val="300"/>
              </a:spcBef>
              <a:spcAft>
                <a:spcPts val="0"/>
              </a:spcAft>
              <a:buClr>
                <a:schemeClr val="dk1"/>
              </a:buClr>
              <a:buSzPts val="1200"/>
              <a:buFont typeface="Open Sans"/>
              <a:buChar char="•"/>
            </a:pPr>
            <a:r>
              <a:rPr lang="nl-NL" sz="1000">
                <a:solidFill>
                  <a:schemeClr val="dk1"/>
                </a:solidFill>
                <a:latin typeface="Arial"/>
                <a:ea typeface="Arial"/>
                <a:cs typeface="Arial"/>
                <a:sym typeface="Arial"/>
              </a:rPr>
              <a:t>Vanaf 58 standaard in 10 jaar geleidelijk over naar Collectief Variabel Pensioen bij SBZ</a:t>
            </a:r>
            <a:endParaRPr sz="1300">
              <a:solidFill>
                <a:schemeClr val="dk1"/>
              </a:solidFill>
              <a:latin typeface="Arial"/>
              <a:ea typeface="Arial"/>
              <a:cs typeface="Arial"/>
              <a:sym typeface="Arial"/>
            </a:endParaRPr>
          </a:p>
          <a:p>
            <a:pPr marL="457200" lvl="0" indent="-304800" algn="l" rtl="0">
              <a:lnSpc>
                <a:spcPct val="130000"/>
              </a:lnSpc>
              <a:spcBef>
                <a:spcPts val="300"/>
              </a:spcBef>
              <a:spcAft>
                <a:spcPts val="0"/>
              </a:spcAft>
              <a:buClr>
                <a:schemeClr val="dk1"/>
              </a:buClr>
              <a:buSzPts val="1200"/>
              <a:buFont typeface="Open Sans"/>
              <a:buChar char="•"/>
            </a:pPr>
            <a:r>
              <a:rPr lang="nl-NL" sz="1000">
                <a:solidFill>
                  <a:schemeClr val="dk1"/>
                </a:solidFill>
                <a:latin typeface="Arial"/>
                <a:ea typeface="Arial"/>
                <a:cs typeface="Arial"/>
                <a:sym typeface="Arial"/>
              </a:rPr>
              <a:t>Hierin worden alle risico’s, winsten en verliezen gedeeld onder deelnemers en spreiden we de resultaten over 3 jaar</a:t>
            </a:r>
            <a:endParaRPr sz="1300">
              <a:solidFill>
                <a:schemeClr val="dk1"/>
              </a:solidFill>
              <a:latin typeface="Arial"/>
              <a:ea typeface="Arial"/>
              <a:cs typeface="Arial"/>
              <a:sym typeface="Arial"/>
            </a:endParaRPr>
          </a:p>
          <a:p>
            <a:pPr marL="457200" lvl="0" indent="-304800" algn="l" rtl="0">
              <a:lnSpc>
                <a:spcPct val="130000"/>
              </a:lnSpc>
              <a:spcBef>
                <a:spcPts val="300"/>
              </a:spcBef>
              <a:spcAft>
                <a:spcPts val="0"/>
              </a:spcAft>
              <a:buClr>
                <a:schemeClr val="dk1"/>
              </a:buClr>
              <a:buSzPts val="1200"/>
              <a:buFont typeface="Open Sans"/>
              <a:buChar char="•"/>
            </a:pPr>
            <a:r>
              <a:rPr lang="nl-NL" sz="1000">
                <a:solidFill>
                  <a:schemeClr val="dk1"/>
                </a:solidFill>
                <a:latin typeface="Arial"/>
                <a:ea typeface="Arial"/>
                <a:cs typeface="Arial"/>
                <a:sym typeface="Arial"/>
              </a:rPr>
              <a:t>Ook mogelijk om vanaf pensioendatum te kiezen voor vaste uitkering bij verzekeraar</a:t>
            </a:r>
            <a:endParaRPr sz="10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sz="800"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nl-NL" b="1"/>
              <a:t>Opbouwfase</a:t>
            </a:r>
            <a:r>
              <a:rPr lang="nl-NL"/>
              <a:t>:</a:t>
            </a:r>
            <a:endParaRPr/>
          </a:p>
          <a:p>
            <a:pPr marL="0" lvl="0" indent="0" algn="l" rtl="0">
              <a:lnSpc>
                <a:spcPct val="100000"/>
              </a:lnSpc>
              <a:spcBef>
                <a:spcPts val="0"/>
              </a:spcBef>
              <a:spcAft>
                <a:spcPts val="0"/>
              </a:spcAft>
              <a:buSzPts val="1400"/>
              <a:buNone/>
            </a:pPr>
            <a:r>
              <a:rPr lang="nl-NL"/>
              <a:t>Afbouw start op 45 jaar voor alle profielen en eindigt voor alle profielen met variabele uitkering op 30% Rendement. Het offensievere profiel bouwt dus in grotere stappen af en het minder offensieve profiel bouwt in kleinere stappen af.</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nl-NL" b="1"/>
              <a:t>uitkeringsfase</a:t>
            </a:r>
            <a:r>
              <a:rPr lang="nl-NL"/>
              <a:t>:</a:t>
            </a:r>
            <a:endParaRPr/>
          </a:p>
          <a:p>
            <a:pPr marL="0" lvl="0" indent="0" algn="l" rtl="0">
              <a:lnSpc>
                <a:spcPct val="100000"/>
              </a:lnSpc>
              <a:spcBef>
                <a:spcPts val="0"/>
              </a:spcBef>
              <a:spcAft>
                <a:spcPts val="0"/>
              </a:spcAft>
              <a:buSzPts val="1400"/>
              <a:buNone/>
            </a:pPr>
            <a:r>
              <a:rPr lang="nl-NL" sz="1200">
                <a:latin typeface="Calibri"/>
                <a:ea typeface="Calibri"/>
                <a:cs typeface="Calibri"/>
                <a:sym typeface="Calibri"/>
              </a:rPr>
              <a:t>	- Om variabel pensioen de moeite waard en onderscheidend te maken van vast pensioen zal voldoende beleggingsrisico genomen moet worden in de uitkeringsfase.</a:t>
            </a:r>
            <a:endParaRPr sz="2000">
              <a:latin typeface="Calibri"/>
              <a:ea typeface="Calibri"/>
              <a:cs typeface="Calibri"/>
              <a:sym typeface="Calibri"/>
            </a:endParaRPr>
          </a:p>
          <a:p>
            <a:pPr marL="0" lvl="0" indent="0" algn="l" rtl="0">
              <a:lnSpc>
                <a:spcPct val="100000"/>
              </a:lnSpc>
              <a:spcBef>
                <a:spcPts val="0"/>
              </a:spcBef>
              <a:spcAft>
                <a:spcPts val="0"/>
              </a:spcAft>
              <a:buSzPts val="1400"/>
              <a:buNone/>
            </a:pPr>
            <a:r>
              <a:rPr lang="nl-NL" sz="1200">
                <a:latin typeface="Calibri"/>
                <a:ea typeface="Calibri"/>
                <a:cs typeface="Calibri"/>
                <a:sym typeface="Calibri"/>
              </a:rPr>
              <a:t>	- Bij een mix van 30/70 rendements/matching in het CVP en een overrendement van 3% op zakelijke waarden zal naar verwachting een stijging van ong. 1% per jaar gerealiseerd worden (30%*3% rente op rente). Het verloop van de koopkracht is hiermee licht dalend. We achten dit passend; Uit onderzoek blijkt dat uitgaven van ouderen na pensionering na een aantal jaar afnemen.</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l-NL" b="1" u="sng">
                <a:solidFill>
                  <a:schemeClr val="dk1"/>
                </a:solidFill>
              </a:rPr>
              <a:t>in grijze box:</a:t>
            </a:r>
            <a:r>
              <a:rPr lang="nl-NL">
                <a:solidFill>
                  <a:schemeClr val="dk1"/>
                </a:solidFill>
              </a:rPr>
              <a:t> gebeurt iets bijzonders</a:t>
            </a:r>
            <a:endParaRPr>
              <a:solidFill>
                <a:schemeClr val="dk1"/>
              </a:solidFill>
            </a:endParaRPr>
          </a:p>
          <a:p>
            <a:pPr marL="0" lvl="0" indent="0" algn="l" rtl="0">
              <a:lnSpc>
                <a:spcPct val="100000"/>
              </a:lnSpc>
              <a:spcBef>
                <a:spcPts val="0"/>
              </a:spcBef>
              <a:spcAft>
                <a:spcPts val="0"/>
              </a:spcAft>
              <a:buSzPts val="1400"/>
              <a:buNone/>
            </a:pPr>
            <a:r>
              <a:rPr lang="nl-NL">
                <a:solidFill>
                  <a:schemeClr val="dk1"/>
                </a:solidFill>
              </a:rPr>
              <a:t>58-68 jaar overgang naar CVP in 10 stappen: 2 portefeuilles heb je dan…..</a:t>
            </a:r>
            <a:endParaRPr>
              <a:solidFill>
                <a:schemeClr val="dk1"/>
              </a:solidFill>
            </a:endParaRPr>
          </a:p>
          <a:p>
            <a:pPr marL="0" lvl="0" indent="0" algn="l" rtl="0">
              <a:lnSpc>
                <a:spcPct val="100000"/>
              </a:lnSpc>
              <a:spcBef>
                <a:spcPts val="0"/>
              </a:spcBef>
              <a:spcAft>
                <a:spcPts val="0"/>
              </a:spcAft>
              <a:buSzPts val="1400"/>
              <a:buNone/>
            </a:pPr>
            <a:r>
              <a:rPr lang="nl-NL">
                <a:solidFill>
                  <a:schemeClr val="dk1"/>
                </a:solidFill>
              </a:rPr>
              <a:t>[let op: in de box zit een video]</a:t>
            </a:r>
            <a:endParaRPr>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endParaRPr/>
          </a:p>
        </p:txBody>
      </p:sp>
      <p:sp>
        <p:nvSpPr>
          <p:cNvPr id="566" name="Google Shape;566;ged1616ae03_0_1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fld id="{00000000-1234-1234-1234-123412341234}" type="slidenum">
              <a:rPr kumimoji="0" lang="nl-NL" sz="18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t>13</a:t>
            </a:fld>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5" name="Google Shape;605;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rendementsportefeuille bestaat niet alleen uit aandelen</a:t>
            </a:r>
            <a:br>
              <a:rPr lang="nl-NL"/>
            </a:br>
            <a:r>
              <a:rPr lang="nl-NL"/>
              <a:t>daarnaast ook portefeuille met vastrentende waarden zoals staatsobligaties maar ook andere producten. aan de ene kant bedoeld als basisrendement maar ook bedoeld om risico’s van rentewijziging op te vangen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Clr>
                <a:schemeClr val="dk1"/>
              </a:buClr>
              <a:buSzPts val="1100"/>
              <a:buFont typeface="Arial"/>
              <a:buNone/>
            </a:pPr>
            <a:r>
              <a:rPr lang="nl-NL" sz="900" u="sng">
                <a:solidFill>
                  <a:schemeClr val="dk1"/>
                </a:solidFill>
                <a:latin typeface="Open Sans"/>
                <a:ea typeface="Open Sans"/>
                <a:cs typeface="Open Sans"/>
                <a:sym typeface="Open Sans"/>
              </a:rPr>
              <a:t>belangrijkste</a:t>
            </a:r>
            <a:r>
              <a:rPr lang="nl-NL" sz="900">
                <a:solidFill>
                  <a:schemeClr val="dk1"/>
                </a:solidFill>
                <a:latin typeface="Open Sans"/>
                <a:ea typeface="Open Sans"/>
                <a:cs typeface="Open Sans"/>
                <a:sym typeface="Open Sans"/>
              </a:rPr>
              <a:t>:</a:t>
            </a:r>
            <a:endParaRPr sz="900">
              <a:solidFill>
                <a:schemeClr val="dk1"/>
              </a:solidFill>
              <a:latin typeface="Open Sans"/>
              <a:ea typeface="Open Sans"/>
              <a:cs typeface="Open Sans"/>
              <a:sym typeface="Open Sans"/>
            </a:endParaRPr>
          </a:p>
          <a:p>
            <a:pPr marL="457200" lvl="0" indent="-285750" algn="l" rtl="0">
              <a:lnSpc>
                <a:spcPct val="100000"/>
              </a:lnSpc>
              <a:spcBef>
                <a:spcPts val="400"/>
              </a:spcBef>
              <a:spcAft>
                <a:spcPts val="0"/>
              </a:spcAft>
              <a:buClr>
                <a:schemeClr val="dk1"/>
              </a:buClr>
              <a:buSzPts val="900"/>
              <a:buFont typeface="Open Sans"/>
              <a:buChar char="-"/>
            </a:pPr>
            <a:r>
              <a:rPr lang="nl-NL" sz="900">
                <a:solidFill>
                  <a:schemeClr val="dk1"/>
                </a:solidFill>
                <a:latin typeface="Open Sans"/>
                <a:ea typeface="Open Sans"/>
                <a:cs typeface="Open Sans"/>
                <a:sym typeface="Open Sans"/>
              </a:rPr>
              <a:t>MVB-beleid SBZ Pensioen op de 14e plek bij VBDO 2021; </a:t>
            </a:r>
            <a:endParaRPr sz="900">
              <a:solidFill>
                <a:schemeClr val="dk1"/>
              </a:solidFill>
              <a:latin typeface="Open Sans"/>
              <a:ea typeface="Open Sans"/>
              <a:cs typeface="Open Sans"/>
              <a:sym typeface="Open Sans"/>
            </a:endParaRPr>
          </a:p>
          <a:p>
            <a:pPr marL="457200" lvl="0" indent="-285750" algn="l" rtl="0">
              <a:lnSpc>
                <a:spcPct val="100000"/>
              </a:lnSpc>
              <a:spcBef>
                <a:spcPts val="400"/>
              </a:spcBef>
              <a:spcAft>
                <a:spcPts val="0"/>
              </a:spcAft>
              <a:buClr>
                <a:schemeClr val="dk1"/>
              </a:buClr>
              <a:buSzPts val="900"/>
              <a:buFont typeface="Open Sans"/>
              <a:buChar char="-"/>
            </a:pPr>
            <a:r>
              <a:rPr lang="nl-NL" sz="1100">
                <a:solidFill>
                  <a:schemeClr val="dk1"/>
                </a:solidFill>
              </a:rPr>
              <a:t>Ambitie is groot!</a:t>
            </a:r>
            <a:endParaRPr sz="1300">
              <a:solidFill>
                <a:schemeClr val="dk1"/>
              </a:solidFill>
              <a:latin typeface="Open Sans"/>
              <a:ea typeface="Open Sans"/>
              <a:cs typeface="Open Sans"/>
              <a:sym typeface="Open Sans"/>
            </a:endParaRPr>
          </a:p>
          <a:p>
            <a:pPr marL="0" lvl="0" indent="0" algn="l" rtl="0">
              <a:lnSpc>
                <a:spcPct val="100000"/>
              </a:lnSpc>
              <a:spcBef>
                <a:spcPts val="400"/>
              </a:spcBef>
              <a:spcAft>
                <a:spcPts val="0"/>
              </a:spcAft>
              <a:buClr>
                <a:schemeClr val="dk1"/>
              </a:buClr>
              <a:buSzPts val="1100"/>
              <a:buFont typeface="Arial"/>
              <a:buNone/>
            </a:pPr>
            <a:endParaRPr sz="1300">
              <a:solidFill>
                <a:schemeClr val="dk1"/>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400"/>
              <a:buFont typeface="Arial"/>
              <a:buNone/>
            </a:pPr>
            <a:r>
              <a:rPr lang="nl-NL" sz="1100">
                <a:solidFill>
                  <a:schemeClr val="dk1"/>
                </a:solidFill>
              </a:rPr>
              <a:t>SBZ is ondertekenaar van IMVB-convenant</a:t>
            </a:r>
            <a:endParaRPr sz="110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10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nl-NL" sz="1100">
                <a:solidFill>
                  <a:schemeClr val="dk1"/>
                </a:solidFill>
              </a:rPr>
              <a:t>(steenkolenuitsluiting en impactbeleggen nog niet in CVP-regeling)</a:t>
            </a:r>
            <a:endParaRPr sz="110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nl-NL" sz="1100">
                <a:solidFill>
                  <a:schemeClr val="dk1"/>
                </a:solidFill>
              </a:rPr>
              <a:t>Ambitie is groot! steeds meer in mandaten in de MDL. Uiteindelijk zal ons MVB-beleid ook helemaal in de CVP-regeling doorgevoerd worden.</a:t>
            </a:r>
            <a:endParaRPr sz="110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nl-NL" sz="1100">
                <a:solidFill>
                  <a:schemeClr val="dk1"/>
                </a:solidFill>
              </a:rPr>
              <a:t>Momenteel bezig met rapportages, klimaatbeleid en landenbeleid.</a:t>
            </a:r>
            <a:endParaRPr sz="1100">
              <a:solidFill>
                <a:schemeClr val="dk1"/>
              </a:solidFill>
            </a:endParaRPr>
          </a:p>
          <a:p>
            <a:pPr marL="0" lvl="0" indent="0" algn="l" rtl="0">
              <a:lnSpc>
                <a:spcPct val="100000"/>
              </a:lnSpc>
              <a:spcBef>
                <a:spcPts val="200"/>
              </a:spcBef>
              <a:spcAft>
                <a:spcPts val="0"/>
              </a:spcAft>
              <a:buClr>
                <a:schemeClr val="dk1"/>
              </a:buClr>
              <a:buSzPts val="1400"/>
              <a:buFont typeface="Arial"/>
              <a:buNone/>
            </a:pPr>
            <a:endParaRPr sz="1100">
              <a:solidFill>
                <a:schemeClr val="dk1"/>
              </a:solidFill>
            </a:endParaRPr>
          </a:p>
          <a:p>
            <a:pPr marL="0" lvl="0" indent="0" algn="l" rtl="0">
              <a:lnSpc>
                <a:spcPct val="100000"/>
              </a:lnSpc>
              <a:spcBef>
                <a:spcPts val="200"/>
              </a:spcBef>
              <a:spcAft>
                <a:spcPts val="0"/>
              </a:spcAft>
              <a:buClr>
                <a:schemeClr val="dk1"/>
              </a:buClr>
              <a:buSzPts val="1400"/>
              <a:buFont typeface="Arial"/>
              <a:buNone/>
            </a:pPr>
            <a:r>
              <a:rPr lang="nl-NL" sz="1100">
                <a:solidFill>
                  <a:schemeClr val="dk1"/>
                </a:solidFill>
              </a:rPr>
              <a:t>slide kan ik kort houden</a:t>
            </a:r>
            <a:endParaRPr sz="1100">
              <a:solidFill>
                <a:schemeClr val="dk1"/>
              </a:solidFill>
            </a:endParaRPr>
          </a:p>
          <a:p>
            <a:pPr marL="0" lvl="0" indent="0" algn="l" rtl="0">
              <a:lnSpc>
                <a:spcPct val="100000"/>
              </a:lnSpc>
              <a:spcBef>
                <a:spcPts val="20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
        <p:nvSpPr>
          <p:cNvPr id="612" name="Google Shape;61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2020: rentedaling 0,6%  2021: rentestijging 0,2%</a:t>
            </a:r>
            <a:endParaRPr/>
          </a:p>
        </p:txBody>
      </p:sp>
      <p:sp>
        <p:nvSpPr>
          <p:cNvPr id="966" name="Google Shape;9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3" name="Google Shape;633;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plannen kan nu nog alleen met MLR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f9524bff1f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1" name="Google Shape;641;gf9524bff1f_0_6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f9524bff1f_0_7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7" name="Google Shape;647;gf9524bff1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f9524bff1f_0_9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We lichten er een paar toe.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l-NL"/>
              <a:t>Overlijden. Stel u overlijdt nu, kan uw partner nog in het huis blijven wonen?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l-NL"/>
              <a:t>toelichten risicobasis</a:t>
            </a:r>
            <a:endParaRPr/>
          </a:p>
          <a:p>
            <a:pPr marL="0" lvl="0" indent="0" algn="l" rtl="0">
              <a:lnSpc>
                <a:spcPct val="100000"/>
              </a:lnSpc>
              <a:spcBef>
                <a:spcPts val="0"/>
              </a:spcBef>
              <a:spcAft>
                <a:spcPts val="0"/>
              </a:spcAft>
              <a:buSzPts val="1400"/>
              <a:buNone/>
            </a:pPr>
            <a:r>
              <a:rPr lang="nl-NL" sz="1050">
                <a:solidFill>
                  <a:srgbClr val="3C4043"/>
                </a:solidFill>
                <a:highlight>
                  <a:srgbClr val="FFFFFF"/>
                </a:highlight>
                <a:latin typeface="Roboto"/>
                <a:ea typeface="Roboto"/>
                <a:cs typeface="Roboto"/>
                <a:sym typeface="Roboto"/>
              </a:rPr>
              <a:t>Maar in de leeftijdsafhankelijke netto spaarpremie is een element opgenomen dat voldoende is om op de pensioendatum een partnerpensioen in te kunnen kopen. Daarom is opgenomen dat bij overlijden na pensioeningang veelal een PP van 70% OP van toepassing is.</a:t>
            </a: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0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r>
              <a:rPr lang="nl-NL" sz="1050">
                <a:solidFill>
                  <a:srgbClr val="3C4043"/>
                </a:solidFill>
                <a:highlight>
                  <a:srgbClr val="FFFFFF"/>
                </a:highlight>
                <a:latin typeface="Roboto"/>
                <a:ea typeface="Roboto"/>
                <a:cs typeface="Roboto"/>
                <a:sym typeface="Roboto"/>
              </a:rPr>
              <a:t>wat dan als je uit dienst gaat?</a:t>
            </a:r>
            <a:endParaRPr sz="1050">
              <a:solidFill>
                <a:srgbClr val="3C4043"/>
              </a:solidFill>
              <a:highlight>
                <a:srgbClr val="FFFFFF"/>
              </a:highlight>
              <a:latin typeface="Roboto"/>
              <a:ea typeface="Roboto"/>
              <a:cs typeface="Roboto"/>
              <a:sym typeface="Roboto"/>
            </a:endParaRPr>
          </a:p>
        </p:txBody>
      </p:sp>
      <p:sp>
        <p:nvSpPr>
          <p:cNvPr id="674" name="Google Shape;674;gf9524bff1f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f9524bff1f_0_10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gf9524bff1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f9524bff1f_0_1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sz="1050">
                <a:solidFill>
                  <a:srgbClr val="3C4043"/>
                </a:solidFill>
                <a:highlight>
                  <a:srgbClr val="FFFFFF"/>
                </a:highlight>
                <a:latin typeface="Roboto"/>
                <a:ea typeface="Roboto"/>
                <a:cs typeface="Roboto"/>
                <a:sym typeface="Roboto"/>
              </a:rPr>
              <a:t>Bij minder dan 35% ao-percentage ben je wel arbeidsongeschikt, maar ontvang je geen WIA en dus ook geen aanvulling.</a:t>
            </a:r>
            <a:endParaRPr/>
          </a:p>
        </p:txBody>
      </p:sp>
      <p:sp>
        <p:nvSpPr>
          <p:cNvPr id="690" name="Google Shape;690;gf9524bff1f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f9524bff1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f9524bff1f_0_1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ex-partners hebben in DC geen recht op pp op basis van risicodekking</a:t>
            </a:r>
            <a:endParaRPr/>
          </a:p>
          <a:p>
            <a:pPr marL="0" lvl="0" indent="0" algn="l" rtl="0">
              <a:spcBef>
                <a:spcPts val="0"/>
              </a:spcBef>
              <a:spcAft>
                <a:spcPts val="0"/>
              </a:spcAft>
              <a:buNone/>
            </a:pPr>
            <a:endParaRPr/>
          </a:p>
          <a:p>
            <a:pPr marL="0" lvl="0" indent="0" algn="l" rtl="0">
              <a:spcBef>
                <a:spcPts val="0"/>
              </a:spcBef>
              <a:spcAft>
                <a:spcPts val="0"/>
              </a:spcAft>
              <a:buNone/>
            </a:pPr>
            <a:r>
              <a:rPr lang="nl-NL"/>
              <a:t>verwijzen naar de website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f9524bff1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6" name="Google Shape;706;gf9524bff1f_0_1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5275" algn="l" rtl="0">
              <a:lnSpc>
                <a:spcPct val="115000"/>
              </a:lnSpc>
              <a:spcBef>
                <a:spcPts val="2200"/>
              </a:spcBef>
              <a:spcAft>
                <a:spcPts val="0"/>
              </a:spcAft>
              <a:buClr>
                <a:srgbClr val="666666"/>
              </a:buClr>
              <a:buSzPts val="1050"/>
              <a:buFont typeface="Open Sans"/>
              <a:buChar char="●"/>
            </a:pPr>
            <a:r>
              <a:rPr lang="nl-NL" sz="1050" dirty="0">
                <a:solidFill>
                  <a:srgbClr val="666666"/>
                </a:solidFill>
                <a:highlight>
                  <a:srgbClr val="FFFFFF"/>
                </a:highlight>
                <a:latin typeface="Open Sans"/>
                <a:ea typeface="Open Sans"/>
                <a:cs typeface="Open Sans"/>
                <a:sym typeface="Open Sans"/>
              </a:rPr>
              <a:t>Gaat u op uw 68e met pensioen? Dan krijgt u 6 maanden van te voren meer informatie van ons. We leggen u daarin duidelijk uit hoe u uw pensioen aanvraagt.</a:t>
            </a:r>
            <a:endParaRPr sz="1050" dirty="0">
              <a:solidFill>
                <a:srgbClr val="666666"/>
              </a:solidFill>
              <a:highlight>
                <a:srgbClr val="FFFFFF"/>
              </a:highlight>
              <a:latin typeface="Open Sans"/>
              <a:ea typeface="Open Sans"/>
              <a:cs typeface="Open Sans"/>
              <a:sym typeface="Open Sans"/>
            </a:endParaRPr>
          </a:p>
          <a:p>
            <a:pPr marL="457200" lvl="0" indent="-295275" algn="l" rtl="0">
              <a:lnSpc>
                <a:spcPct val="115000"/>
              </a:lnSpc>
              <a:spcBef>
                <a:spcPts val="0"/>
              </a:spcBef>
              <a:spcAft>
                <a:spcPts val="0"/>
              </a:spcAft>
              <a:buClr>
                <a:srgbClr val="666666"/>
              </a:buClr>
              <a:buSzPts val="1050"/>
              <a:buFont typeface="Open Sans"/>
              <a:buChar char="●"/>
            </a:pPr>
            <a:r>
              <a:rPr lang="nl-NL" sz="1050" dirty="0">
                <a:solidFill>
                  <a:srgbClr val="666666"/>
                </a:solidFill>
                <a:highlight>
                  <a:srgbClr val="FFFFFF"/>
                </a:highlight>
                <a:latin typeface="Open Sans"/>
                <a:ea typeface="Open Sans"/>
                <a:cs typeface="Open Sans"/>
                <a:sym typeface="Open Sans"/>
              </a:rPr>
              <a:t>Wilt u eerder met pensioen? Neem dan zelf minstens 3 maanden voor de door u gewenste pensioendatum contact met ons op.</a:t>
            </a:r>
            <a:endParaRPr sz="1050" dirty="0">
              <a:solidFill>
                <a:srgbClr val="666666"/>
              </a:solidFill>
              <a:highlight>
                <a:srgbClr val="FFFFFF"/>
              </a:highlight>
              <a:latin typeface="Open Sans"/>
              <a:ea typeface="Open Sans"/>
              <a:cs typeface="Open Sans"/>
              <a:sym typeface="Open Sans"/>
            </a:endParaRPr>
          </a:p>
          <a:p>
            <a:pPr marL="457200" lvl="0" indent="-330200" algn="l" rtl="0">
              <a:lnSpc>
                <a:spcPct val="115000"/>
              </a:lnSpc>
              <a:spcBef>
                <a:spcPts val="0"/>
              </a:spcBef>
              <a:spcAft>
                <a:spcPts val="0"/>
              </a:spcAft>
              <a:buClr>
                <a:schemeClr val="dk1"/>
              </a:buClr>
              <a:buSzPts val="1600"/>
              <a:buFont typeface="Open Sans"/>
              <a:buChar char="●"/>
            </a:pPr>
            <a:r>
              <a:rPr lang="nl-NL" sz="1100" dirty="0">
                <a:solidFill>
                  <a:srgbClr val="222222"/>
                </a:solidFill>
                <a:highlight>
                  <a:srgbClr val="FFFFFF"/>
                </a:highlight>
                <a:latin typeface="Arial"/>
                <a:ea typeface="Arial"/>
                <a:cs typeface="Arial"/>
                <a:sym typeface="Arial"/>
              </a:rPr>
              <a:t>Volgens het reglement van de </a:t>
            </a:r>
            <a:r>
              <a:rPr lang="nl-NL" sz="1100" dirty="0" err="1">
                <a:solidFill>
                  <a:srgbClr val="222222"/>
                </a:solidFill>
                <a:highlight>
                  <a:srgbClr val="FFFFFF"/>
                </a:highlight>
                <a:latin typeface="Arial"/>
                <a:ea typeface="Arial"/>
                <a:cs typeface="Arial"/>
                <a:sym typeface="Arial"/>
              </a:rPr>
              <a:t>beschikbarepremieregeling</a:t>
            </a:r>
            <a:r>
              <a:rPr lang="nl-NL" sz="1100" dirty="0">
                <a:solidFill>
                  <a:srgbClr val="222222"/>
                </a:solidFill>
                <a:highlight>
                  <a:srgbClr val="FFFFFF"/>
                </a:highlight>
                <a:latin typeface="Arial"/>
                <a:ea typeface="Arial"/>
                <a:cs typeface="Arial"/>
                <a:sym typeface="Arial"/>
              </a:rPr>
              <a:t> zijn er 2 flexibiliseringsopties, vervroegen/uitstel en deeltijdpensioen.</a:t>
            </a:r>
            <a:endParaRPr sz="1100" dirty="0">
              <a:solidFill>
                <a:srgbClr val="222222"/>
              </a:solidFill>
              <a:highlight>
                <a:srgbClr val="FFFFFF"/>
              </a:highlight>
              <a:latin typeface="Arial"/>
              <a:ea typeface="Arial"/>
              <a:cs typeface="Arial"/>
              <a:sym typeface="Arial"/>
            </a:endParaRPr>
          </a:p>
          <a:p>
            <a:pPr marL="457200" lvl="0" indent="-330200" algn="l" rtl="0">
              <a:lnSpc>
                <a:spcPct val="115000"/>
              </a:lnSpc>
              <a:spcBef>
                <a:spcPts val="0"/>
              </a:spcBef>
              <a:spcAft>
                <a:spcPts val="0"/>
              </a:spcAft>
              <a:buClr>
                <a:schemeClr val="dk1"/>
              </a:buClr>
              <a:buSzPts val="1600"/>
              <a:buFont typeface="Open Sans"/>
              <a:buChar char="●"/>
            </a:pPr>
            <a:r>
              <a:rPr lang="nl-NL" sz="1100" dirty="0">
                <a:solidFill>
                  <a:srgbClr val="222222"/>
                </a:solidFill>
                <a:highlight>
                  <a:srgbClr val="FFFFFF"/>
                </a:highlight>
                <a:latin typeface="Arial"/>
                <a:ea typeface="Arial"/>
                <a:cs typeface="Arial"/>
                <a:sym typeface="Arial"/>
              </a:rPr>
              <a:t>Hoog/laag is niet mogelijk.</a:t>
            </a:r>
            <a:endParaRPr sz="1100" dirty="0">
              <a:solidFill>
                <a:srgbClr val="222222"/>
              </a:solidFill>
              <a:highlight>
                <a:srgbClr val="FFFFFF"/>
              </a:highlight>
              <a:latin typeface="Arial"/>
              <a:ea typeface="Arial"/>
              <a:cs typeface="Arial"/>
              <a:sym typeface="Arial"/>
            </a:endParaRPr>
          </a:p>
          <a:p>
            <a:pPr marL="457200" lvl="0" indent="-330200" algn="l" rtl="0">
              <a:lnSpc>
                <a:spcPct val="115000"/>
              </a:lnSpc>
              <a:spcBef>
                <a:spcPts val="0"/>
              </a:spcBef>
              <a:spcAft>
                <a:spcPts val="0"/>
              </a:spcAft>
              <a:buClr>
                <a:schemeClr val="dk1"/>
              </a:buClr>
              <a:buSzPts val="1600"/>
              <a:buFont typeface="Open Sans"/>
              <a:buChar char="●"/>
            </a:pPr>
            <a:r>
              <a:rPr lang="nl-NL" sz="1100" dirty="0">
                <a:solidFill>
                  <a:srgbClr val="222222"/>
                </a:solidFill>
                <a:highlight>
                  <a:srgbClr val="FFFFFF"/>
                </a:highlight>
                <a:latin typeface="Arial"/>
                <a:ea typeface="Arial"/>
                <a:cs typeface="Arial"/>
                <a:sym typeface="Arial"/>
              </a:rPr>
              <a:t>Uitruil ook niet, omdat er geen sprake is van een verzekerd partnerpensioen, maar de deelnemer kan wel kiezen om geen partnerpensioen in te kopen bij pensionering. Bij deelnemers zonder partner is dit standaard, bij deelnemers met een partner is hier toestemming van de partner voor nodig.</a:t>
            </a:r>
            <a:endParaRPr sz="1100" dirty="0">
              <a:solidFill>
                <a:srgbClr val="222222"/>
              </a:solidFill>
              <a:highlight>
                <a:srgbClr val="FFFFFF"/>
              </a:highlight>
              <a:latin typeface="Arial"/>
              <a:ea typeface="Arial"/>
              <a:cs typeface="Arial"/>
              <a:sym typeface="Arial"/>
            </a:endParaRPr>
          </a:p>
          <a:p>
            <a:pPr marL="457200" lvl="0" indent="-228600" algn="l" rtl="0">
              <a:lnSpc>
                <a:spcPct val="100000"/>
              </a:lnSpc>
              <a:spcBef>
                <a:spcPts val="0"/>
              </a:spcBef>
              <a:spcAft>
                <a:spcPts val="0"/>
              </a:spcAft>
              <a:buClr>
                <a:schemeClr val="dk1"/>
              </a:buClr>
              <a:buSzPts val="1600"/>
              <a:buFont typeface="Open Sans"/>
              <a:buNone/>
            </a:pPr>
            <a:endParaRPr sz="1600" dirty="0">
              <a:solidFill>
                <a:schemeClr val="dk1"/>
              </a:solidFill>
              <a:latin typeface="Open Sans"/>
              <a:ea typeface="Open Sans"/>
              <a:cs typeface="Open Sans"/>
              <a:sym typeface="Open Sans"/>
            </a:endParaRPr>
          </a:p>
        </p:txBody>
      </p:sp>
      <p:sp>
        <p:nvSpPr>
          <p:cNvPr id="707" name="Google Shape;707;gf9524bff1f_0_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nl-NL" sz="1800" b="0" i="0" u="none" strike="noStrike" cap="none">
                <a:solidFill>
                  <a:srgbClr val="000000"/>
                </a:solidFill>
                <a:latin typeface="Calibri"/>
                <a:ea typeface="Calibri"/>
                <a:cs typeface="Calibri"/>
                <a:sym typeface="Calibri"/>
              </a:rPr>
              <a:pPr marL="0" marR="0" lvl="0" indent="0" algn="l" rtl="0">
                <a:lnSpc>
                  <a:spcPct val="100000"/>
                </a:lnSpc>
                <a:spcBef>
                  <a:spcPts val="0"/>
                </a:spcBef>
                <a:spcAft>
                  <a:spcPts val="0"/>
                </a:spcAft>
                <a:buClr>
                  <a:srgbClr val="000000"/>
                </a:buClr>
                <a:buSzPts val="1800"/>
                <a:buFont typeface="Calibri"/>
                <a:buNone/>
              </a:pPr>
              <a:t>25</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6" name="Google Shape;716;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3" name="Google Shape;723;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U vindt de inlog rechtsboven in het scherm.</a:t>
            </a:r>
            <a:endParaRPr/>
          </a:p>
          <a:p>
            <a:pPr marL="0" lvl="0" indent="0" algn="l" rtl="0">
              <a:spcBef>
                <a:spcPts val="0"/>
              </a:spcBef>
              <a:spcAft>
                <a:spcPts val="0"/>
              </a:spcAft>
              <a:buSzPts val="1400"/>
              <a:buNone/>
            </a:pPr>
            <a:r>
              <a:rPr lang="nl-NL">
                <a:solidFill>
                  <a:schemeClr val="dk1"/>
                </a:solidFill>
              </a:rPr>
              <a:t>mijn.sbzpensioen.nl in de chat zetten en vragen om in te loggen met DigiD ter plekke.</a:t>
            </a:r>
            <a:endParaRPr>
              <a:solidFill>
                <a:schemeClr val="dk1"/>
              </a:solidFill>
            </a:endParaRPr>
          </a:p>
          <a:p>
            <a:pPr marL="0" lvl="0" indent="0" algn="l" rtl="0">
              <a:spcBef>
                <a:spcPts val="0"/>
              </a:spcBef>
              <a:spcAft>
                <a:spcPts val="0"/>
              </a:spcAft>
              <a:buClr>
                <a:schemeClr val="dk1"/>
              </a:buClr>
              <a:buSzPts val="1400"/>
              <a:buFont typeface="Arial"/>
              <a:buNone/>
            </a:pPr>
            <a:r>
              <a:rPr lang="nl-NL">
                <a:solidFill>
                  <a:schemeClr val="dk1"/>
                </a:solidFill>
              </a:rPr>
              <a:t>Handje/pollvraag voor wie al eens gekeken heeft.</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7" name="Google Shape;737;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8" name="Google Shape;768;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Hierna stoppen voor de korte variant.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6" name="Google Shape;776;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1" name="Google Shape;791;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dirty="0"/>
              <a:t>middelloonregeling en </a:t>
            </a:r>
            <a:r>
              <a:rPr lang="nl-NL" dirty="0" err="1"/>
              <a:t>beschikbarepremieregeling</a:t>
            </a:r>
            <a:r>
              <a:rPr lang="nl-NL" dirty="0"/>
              <a:t> samen</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9" name="Google Shape;809;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9" name="Google Shape;829;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1" name="Google Shape;851;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5" name="Google Shape;865;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7" name="Google Shape;887;p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4" name="Google Shape;1384;p1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5" name="Google Shape;1385;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fld id="{00000000-1234-1234-1234-123412341234}" type="slidenum">
              <a:rPr kumimoji="0" lang="nl-NL" sz="18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t>37</a:t>
            </a:fld>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3414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4" name="Google Shape;3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9" name="Google Shape;369;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200"/>
              <a:buNone/>
            </a:pPr>
            <a:r>
              <a:rPr lang="nl-NL">
                <a:solidFill>
                  <a:schemeClr val="dk1"/>
                </a:solidFill>
                <a:latin typeface="Arial"/>
                <a:ea typeface="Arial"/>
                <a:cs typeface="Arial"/>
                <a:sym typeface="Arial"/>
              </a:rPr>
              <a:t>1ste Pijler is Overheid: AOW. alleenstaande 1.200 netto paar bijna 1.700 netto</a:t>
            </a:r>
            <a:endParaRPr>
              <a:solidFill>
                <a:schemeClr val="dk1"/>
              </a:solidFill>
            </a:endParaRPr>
          </a:p>
          <a:p>
            <a:pPr marL="457200" lvl="0" indent="-228600" algn="l" rtl="0">
              <a:lnSpc>
                <a:spcPct val="100000"/>
              </a:lnSpc>
              <a:spcBef>
                <a:spcPts val="0"/>
              </a:spcBef>
              <a:spcAft>
                <a:spcPts val="0"/>
              </a:spcAft>
              <a:buClr>
                <a:schemeClr val="dk1"/>
              </a:buClr>
              <a:buSzPts val="1200"/>
              <a:buNone/>
            </a:pPr>
            <a:r>
              <a:rPr lang="nl-NL">
                <a:solidFill>
                  <a:schemeClr val="dk1"/>
                </a:solidFill>
                <a:latin typeface="Arial"/>
                <a:ea typeface="Arial"/>
                <a:cs typeface="Arial"/>
                <a:sym typeface="Arial"/>
              </a:rPr>
              <a:t>2de Pijler is Pensioen via werkgever: werkgever – werknemer relatie. Bedrijfstakpensioenregeling</a:t>
            </a:r>
            <a:endParaRPr>
              <a:solidFill>
                <a:schemeClr val="dk1"/>
              </a:solidFill>
            </a:endParaRPr>
          </a:p>
          <a:p>
            <a:pPr marL="457200" lvl="0" indent="-228600" algn="l" rtl="0">
              <a:lnSpc>
                <a:spcPct val="100000"/>
              </a:lnSpc>
              <a:spcBef>
                <a:spcPts val="0"/>
              </a:spcBef>
              <a:spcAft>
                <a:spcPts val="0"/>
              </a:spcAft>
              <a:buClr>
                <a:schemeClr val="dk1"/>
              </a:buClr>
              <a:buSzPts val="1200"/>
              <a:buNone/>
            </a:pPr>
            <a:r>
              <a:rPr lang="nl-NL">
                <a:solidFill>
                  <a:schemeClr val="dk1"/>
                </a:solidFill>
                <a:latin typeface="Arial"/>
                <a:ea typeface="Arial"/>
                <a:cs typeface="Arial"/>
                <a:sym typeface="Arial"/>
              </a:rPr>
              <a:t>3de Pijler is Privé: Lijfrente, levensloop, bank sparen</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nl-NL">
                <a:solidFill>
                  <a:schemeClr val="dk1"/>
                </a:solidFill>
              </a:rPr>
              <a:t>Er is ook nog de zogenaamde 4de pijler. Dat is je eigen vermogen, maar deze pijler biedt geen fiscale voordelen.</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8" name="Google Shape;388;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nl-NL">
                <a:solidFill>
                  <a:schemeClr val="dk1"/>
                </a:solidFill>
              </a:rPr>
              <a:t>Onderscheid maken tussen basisregeling en nettopensioen. Basisregeling is tot fiscale grens en nettopensioen daarboven.</a:t>
            </a:r>
            <a:endParaRPr/>
          </a:p>
          <a:p>
            <a:pPr marL="0" lvl="0" indent="0" algn="l" rtl="0">
              <a:lnSpc>
                <a:spcPct val="100000"/>
              </a:lnSpc>
              <a:spcBef>
                <a:spcPts val="0"/>
              </a:spcBef>
              <a:spcAft>
                <a:spcPts val="0"/>
              </a:spcAft>
              <a:buClr>
                <a:schemeClr val="dk1"/>
              </a:buClr>
              <a:buSzPts val="1400"/>
              <a:buFont typeface="Arial"/>
              <a:buNone/>
            </a:pPr>
            <a:r>
              <a:rPr lang="nl-NL">
                <a:solidFill>
                  <a:schemeClr val="dk1"/>
                </a:solidFill>
              </a:rPr>
              <a:t>Betreft bruto salaris en per werkgever verschilt de samenstelling van het pensioengevend salaris. (welke onderdelen meetellen)</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nl-NL" sz="850">
                <a:solidFill>
                  <a:schemeClr val="dk1"/>
                </a:solidFill>
                <a:latin typeface="Arial"/>
                <a:ea typeface="Arial"/>
                <a:cs typeface="Arial"/>
                <a:sym typeface="Arial"/>
              </a:rPr>
              <a:t>Tijdens deelname kun je niet afzien van PP. Als gewezen deelnemer wel. Voor overlijden na de pensioendatum het woord 'afzien' liever niet gebruiken. Dat suggereert dat iemand er niets voor terugkrijgt. Alternatief is bv. "Tenzij u kiest voor een hoger ouderdomspensioen".</a:t>
            </a:r>
            <a:endParaRPr sz="8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nl-NL" sz="850">
                <a:solidFill>
                  <a:schemeClr val="dk1"/>
                </a:solidFill>
                <a:latin typeface="Arial"/>
                <a:ea typeface="Arial"/>
                <a:cs typeface="Arial"/>
                <a:sym typeface="Arial"/>
              </a:rPr>
              <a:t>Maar dat geldt alleen bij overlijden na de pensioendatum.</a:t>
            </a:r>
            <a:endParaRPr sz="8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8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nl-NL" sz="850">
                <a:solidFill>
                  <a:schemeClr val="dk1"/>
                </a:solidFill>
                <a:latin typeface="Arial"/>
                <a:ea typeface="Arial"/>
                <a:cs typeface="Arial"/>
                <a:sym typeface="Arial"/>
              </a:rPr>
              <a:t>AO: Dit geldt niet automatisch voor alle werkgevers! De werkgever kan hierin een keuze maken.</a:t>
            </a:r>
            <a:endParaRPr sz="8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nl-NL" sz="850">
                <a:solidFill>
                  <a:schemeClr val="dk1"/>
                </a:solidFill>
                <a:latin typeface="Arial"/>
                <a:ea typeface="Arial"/>
                <a:cs typeface="Arial"/>
                <a:sym typeface="Arial"/>
              </a:rPr>
              <a:t>PVV: Marina zegt: De opbouw is niet gratis. Deze is alleen voor rekening van het fonds. Gratis geeft een verkeerd signaal af. Het woord kan ook weggelaten worden. RF: ik laat gratis wel staan. De werknemer noch de werkgever betaalt op dat moment hier premie voor.</a:t>
            </a:r>
            <a:endParaRPr sz="8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8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85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527" name="Google Shape;52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21.xml"/><Relationship Id="rId1" Type="http://schemas.openxmlformats.org/officeDocument/2006/relationships/customXml" Target="../../customXml/item20.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9.xml"/><Relationship Id="rId1" Type="http://schemas.openxmlformats.org/officeDocument/2006/relationships/customXml" Target="../../customXml/item18.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amp; afsluiting dia">
    <p:spTree>
      <p:nvGrpSpPr>
        <p:cNvPr id="1" name=""/>
        <p:cNvGrpSpPr/>
        <p:nvPr/>
      </p:nvGrpSpPr>
      <p:grpSpPr>
        <a:xfrm>
          <a:off x="0" y="0"/>
          <a:ext cx="0" cy="0"/>
          <a:chOff x="0" y="0"/>
          <a:chExt cx="0" cy="0"/>
        </a:xfrm>
      </p:grpSpPr>
      <p:sp>
        <p:nvSpPr>
          <p:cNvPr id="14" name="Frame picture 1">
            <a:extLst>
              <a:ext uri="{FF2B5EF4-FFF2-40B4-BE49-F238E27FC236}">
                <a16:creationId xmlns:a16="http://schemas.microsoft.com/office/drawing/2014/main" id="{98B1805F-9491-4CCF-A2BC-FB1F9A5B49E8}"/>
              </a:ext>
            </a:extLst>
          </p:cNvPr>
          <p:cNvSpPr>
            <a:spLocks noGrp="1" noSelect="1"/>
          </p:cNvSpPr>
          <p:nvPr>
            <p:ph type="pic" sz="quarter" idx="13" hasCustomPrompt="1"/>
          </p:nvPr>
        </p:nvSpPr>
        <p:spPr bwMode="gray">
          <a:xfrm>
            <a:off x="6103800" y="0"/>
            <a:ext cx="6087961" cy="6854760"/>
          </a:xfrm>
          <a:custGeom>
            <a:avLst/>
            <a:gdLst>
              <a:gd name="connsiteX0" fmla="*/ 2027376 w 6087961"/>
              <a:gd name="connsiteY0" fmla="*/ 0 h 6854760"/>
              <a:gd name="connsiteX1" fmla="*/ 6087961 w 6087961"/>
              <a:gd name="connsiteY1" fmla="*/ 0 h 6854760"/>
              <a:gd name="connsiteX2" fmla="*/ 6087961 w 6087961"/>
              <a:gd name="connsiteY2" fmla="*/ 6854760 h 6854760"/>
              <a:gd name="connsiteX3" fmla="*/ 0 w 6087961"/>
              <a:gd name="connsiteY3" fmla="*/ 6854760 h 6854760"/>
              <a:gd name="connsiteX4" fmla="*/ 0 w 6087961"/>
              <a:gd name="connsiteY4" fmla="*/ 6534339 h 6854760"/>
              <a:gd name="connsiteX5" fmla="*/ 11708 w 6087961"/>
              <a:gd name="connsiteY5" fmla="*/ 6534339 h 6854760"/>
              <a:gd name="connsiteX6" fmla="*/ 1090347 w 6087961"/>
              <a:gd name="connsiteY6" fmla="*/ 6534339 h 6854760"/>
              <a:gd name="connsiteX7" fmla="*/ 2027520 w 6087961"/>
              <a:gd name="connsiteY7" fmla="*/ 5605594 h 6854760"/>
              <a:gd name="connsiteX8" fmla="*/ 2027520 w 6087961"/>
              <a:gd name="connsiteY8" fmla="*/ 2224080 h 6854760"/>
              <a:gd name="connsiteX9" fmla="*/ 2027376 w 6087961"/>
              <a:gd name="connsiteY9" fmla="*/ 2224080 h 68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7961" h="6854760">
                <a:moveTo>
                  <a:pt x="2027376" y="0"/>
                </a:moveTo>
                <a:lnTo>
                  <a:pt x="6087961" y="0"/>
                </a:lnTo>
                <a:lnTo>
                  <a:pt x="6087961" y="6854760"/>
                </a:lnTo>
                <a:lnTo>
                  <a:pt x="0" y="6854760"/>
                </a:lnTo>
                <a:lnTo>
                  <a:pt x="0" y="6534339"/>
                </a:lnTo>
                <a:lnTo>
                  <a:pt x="11708" y="6534339"/>
                </a:lnTo>
                <a:cubicBezTo>
                  <a:pt x="1090347" y="6534339"/>
                  <a:pt x="1090347" y="6534339"/>
                  <a:pt x="1090347" y="6534339"/>
                </a:cubicBezTo>
                <a:cubicBezTo>
                  <a:pt x="2027520" y="5605594"/>
                  <a:pt x="2027520" y="5605594"/>
                  <a:pt x="2027520" y="5605594"/>
                </a:cubicBezTo>
                <a:cubicBezTo>
                  <a:pt x="2027520" y="2224080"/>
                  <a:pt x="2027520" y="2224080"/>
                  <a:pt x="2027520" y="2224080"/>
                </a:cubicBezTo>
                <a:lnTo>
                  <a:pt x="2027376" y="2224080"/>
                </a:lnTo>
                <a:close/>
              </a:path>
            </a:pathLst>
          </a:custGeom>
        </p:spPr>
        <p:txBody>
          <a:bodyPr wrap="square">
            <a:noAutofit/>
          </a:bodyPr>
          <a:lstStyle>
            <a:lvl1pPr marL="0" indent="0" algn="r">
              <a:buFontTx/>
              <a:buNone/>
              <a:defRPr/>
            </a:lvl1pPr>
          </a:lstStyle>
          <a:p>
            <a:r>
              <a:rPr lang="nl-NL" dirty="0"/>
              <a:t>[Klik op het pictogram om een afbeelding in te voegen]</a:t>
            </a:r>
          </a:p>
        </p:txBody>
      </p:sp>
      <p:sp>
        <p:nvSpPr>
          <p:cNvPr id="15" name="Rectangle 2">
            <a:extLst>
              <a:ext uri="{FF2B5EF4-FFF2-40B4-BE49-F238E27FC236}">
                <a16:creationId xmlns:a16="http://schemas.microsoft.com/office/drawing/2014/main" id="{65387F97-BF8C-409E-AE91-71555080EDAE}"/>
              </a:ext>
            </a:extLst>
          </p:cNvPr>
          <p:cNvSpPr>
            <a:spLocks noSelect="1" noChangeArrowheads="1"/>
          </p:cNvSpPr>
          <p:nvPr userDrawn="1"/>
        </p:nvSpPr>
        <p:spPr bwMode="gray">
          <a:xfrm>
            <a:off x="9525" y="6188075"/>
            <a:ext cx="6094413" cy="66675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ame 3">
            <a:extLst>
              <a:ext uri="{FF2B5EF4-FFF2-40B4-BE49-F238E27FC236}">
                <a16:creationId xmlns:a16="http://schemas.microsoft.com/office/drawing/2014/main" id="{A93D516A-D6F0-4F04-A01A-7E60FFDBCAA3}"/>
              </a:ext>
            </a:extLst>
          </p:cNvPr>
          <p:cNvSpPr>
            <a:spLocks noSelect="1"/>
          </p:cNvSpPr>
          <p:nvPr userDrawn="1"/>
        </p:nvSpPr>
        <p:spPr bwMode="gray">
          <a:xfrm>
            <a:off x="-8640" y="2224080"/>
            <a:ext cx="8143200" cy="4324320"/>
          </a:xfrm>
          <a:custGeom>
            <a:avLst/>
            <a:gdLst>
              <a:gd name="T0" fmla="*/ 0 w 12147"/>
              <a:gd name="T1" fmla="*/ 6437 h 6458"/>
              <a:gd name="T2" fmla="*/ 10747 w 12147"/>
              <a:gd name="T3" fmla="*/ 6437 h 6458"/>
              <a:gd name="T4" fmla="*/ 12147 w 12147"/>
              <a:gd name="T5" fmla="*/ 5050 h 6458"/>
              <a:gd name="T6" fmla="*/ 12147 w 12147"/>
              <a:gd name="T7" fmla="*/ 0 h 6458"/>
              <a:gd name="T8" fmla="*/ 14 w 12147"/>
              <a:gd name="T9" fmla="*/ 0 h 6458"/>
              <a:gd name="T10" fmla="*/ 0 w 12147"/>
              <a:gd name="T11" fmla="*/ 6437 h 6458"/>
            </a:gdLst>
            <a:ahLst/>
            <a:cxnLst>
              <a:cxn ang="0">
                <a:pos x="T0" y="T1"/>
              </a:cxn>
              <a:cxn ang="0">
                <a:pos x="T2" y="T3"/>
              </a:cxn>
              <a:cxn ang="0">
                <a:pos x="T4" y="T5"/>
              </a:cxn>
              <a:cxn ang="0">
                <a:pos x="T6" y="T7"/>
              </a:cxn>
              <a:cxn ang="0">
                <a:pos x="T8" y="T9"/>
              </a:cxn>
              <a:cxn ang="0">
                <a:pos x="T10" y="T11"/>
              </a:cxn>
            </a:cxnLst>
            <a:rect l="0" t="0" r="r" b="b"/>
            <a:pathLst>
              <a:path w="12147" h="6458">
                <a:moveTo>
                  <a:pt x="0" y="6437"/>
                </a:moveTo>
                <a:cubicBezTo>
                  <a:pt x="10747" y="6437"/>
                  <a:pt x="10747" y="6437"/>
                  <a:pt x="10747" y="6437"/>
                </a:cubicBezTo>
                <a:cubicBezTo>
                  <a:pt x="12147" y="5050"/>
                  <a:pt x="12147" y="5050"/>
                  <a:pt x="12147" y="5050"/>
                </a:cubicBezTo>
                <a:cubicBezTo>
                  <a:pt x="12147" y="0"/>
                  <a:pt x="12147" y="0"/>
                  <a:pt x="12147" y="0"/>
                </a:cubicBezTo>
                <a:cubicBezTo>
                  <a:pt x="14" y="0"/>
                  <a:pt x="14" y="0"/>
                  <a:pt x="14" y="0"/>
                </a:cubicBezTo>
                <a:cubicBezTo>
                  <a:pt x="14" y="0"/>
                  <a:pt x="0" y="6458"/>
                  <a:pt x="0" y="6437"/>
                </a:cubicBez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2" name="Title 4"/>
          <p:cNvSpPr>
            <a:spLocks noGrp="1" noSelect="1"/>
          </p:cNvSpPr>
          <p:nvPr>
            <p:ph type="ctrTitle" hasCustomPrompt="1"/>
          </p:nvPr>
        </p:nvSpPr>
        <p:spPr bwMode="gray">
          <a:xfrm>
            <a:off x="626807" y="3338950"/>
            <a:ext cx="6393426" cy="1440000"/>
          </a:xfrm>
        </p:spPr>
        <p:txBody>
          <a:bodyPr anchor="b" anchorCtr="0"/>
          <a:lstStyle>
            <a:lvl1pPr algn="l">
              <a:defRPr sz="4900">
                <a:solidFill>
                  <a:schemeClr val="bg2"/>
                </a:solidFill>
              </a:defRPr>
            </a:lvl1pPr>
          </a:lstStyle>
          <a:p>
            <a:r>
              <a:rPr lang="nl-NL" dirty="0"/>
              <a:t>[Titel]</a:t>
            </a:r>
          </a:p>
        </p:txBody>
      </p:sp>
      <p:sp>
        <p:nvSpPr>
          <p:cNvPr id="3" name="Subtitle 5"/>
          <p:cNvSpPr>
            <a:spLocks noGrp="1" noSelect="1"/>
          </p:cNvSpPr>
          <p:nvPr>
            <p:ph type="subTitle" idx="1" hasCustomPrompt="1"/>
          </p:nvPr>
        </p:nvSpPr>
        <p:spPr bwMode="gray">
          <a:xfrm>
            <a:off x="626806" y="4970674"/>
            <a:ext cx="6393427" cy="692707"/>
          </a:xfrm>
        </p:spPr>
        <p:txBody>
          <a:bodyPr/>
          <a:lstStyle>
            <a:lvl1pPr marL="0" indent="0" algn="l">
              <a:lnSpc>
                <a:spcPct val="120000"/>
              </a:lnSpc>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7" name="Frame 6">
            <a:extLst>
              <a:ext uri="{FF2B5EF4-FFF2-40B4-BE49-F238E27FC236}">
                <a16:creationId xmlns:a16="http://schemas.microsoft.com/office/drawing/2014/main" id="{D25AF91B-45AE-4361-8DE2-D5602EFF04C2}"/>
              </a:ext>
            </a:extLst>
          </p:cNvPr>
          <p:cNvSpPr>
            <a:spLocks noSelect="1"/>
          </p:cNvSpPr>
          <p:nvPr userDrawn="1"/>
        </p:nvSpPr>
        <p:spPr bwMode="gray">
          <a:xfrm>
            <a:off x="7192963" y="5605463"/>
            <a:ext cx="938213" cy="928688"/>
          </a:xfrm>
          <a:custGeom>
            <a:avLst/>
            <a:gdLst>
              <a:gd name="T0" fmla="*/ 0 w 591"/>
              <a:gd name="T1" fmla="*/ 0 h 585"/>
              <a:gd name="T2" fmla="*/ 0 w 591"/>
              <a:gd name="T3" fmla="*/ 585 h 585"/>
              <a:gd name="T4" fmla="*/ 591 w 591"/>
              <a:gd name="T5" fmla="*/ 0 h 585"/>
              <a:gd name="T6" fmla="*/ 0 w 591"/>
              <a:gd name="T7" fmla="*/ 0 h 585"/>
            </a:gdLst>
            <a:ahLst/>
            <a:cxnLst>
              <a:cxn ang="0">
                <a:pos x="T0" y="T1"/>
              </a:cxn>
              <a:cxn ang="0">
                <a:pos x="T2" y="T3"/>
              </a:cxn>
              <a:cxn ang="0">
                <a:pos x="T4" y="T5"/>
              </a:cxn>
              <a:cxn ang="0">
                <a:pos x="T6" y="T7"/>
              </a:cxn>
            </a:cxnLst>
            <a:rect l="0" t="0" r="r" b="b"/>
            <a:pathLst>
              <a:path w="591" h="585">
                <a:moveTo>
                  <a:pt x="0" y="0"/>
                </a:moveTo>
                <a:lnTo>
                  <a:pt x="0" y="585"/>
                </a:lnTo>
                <a:lnTo>
                  <a:pt x="591" y="0"/>
                </a:lnTo>
                <a:lnTo>
                  <a:pt x="0" y="0"/>
                </a:lnTo>
                <a:close/>
              </a:path>
            </a:pathLst>
          </a:custGeom>
          <a:solidFill>
            <a:srgbClr val="B08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27" name="Group 12">
            <a:extLst>
              <a:ext uri="{FF2B5EF4-FFF2-40B4-BE49-F238E27FC236}">
                <a16:creationId xmlns:a16="http://schemas.microsoft.com/office/drawing/2014/main" id="{701628BE-07A0-4336-9C3B-C1607490191E}"/>
              </a:ext>
            </a:extLst>
          </p:cNvPr>
          <p:cNvGrpSpPr>
            <a:grpSpLocks noSelect="1" noChangeAspect="1"/>
          </p:cNvGrpSpPr>
          <p:nvPr userDrawn="1"/>
        </p:nvGrpSpPr>
        <p:grpSpPr bwMode="gray">
          <a:xfrm>
            <a:off x="635000" y="519113"/>
            <a:ext cx="1524000" cy="1262063"/>
            <a:chOff x="400" y="327"/>
            <a:chExt cx="960" cy="795"/>
          </a:xfrm>
        </p:grpSpPr>
        <p:sp>
          <p:nvSpPr>
            <p:cNvPr id="29" name="Freeform 13">
              <a:extLst>
                <a:ext uri="{FF2B5EF4-FFF2-40B4-BE49-F238E27FC236}">
                  <a16:creationId xmlns:a16="http://schemas.microsoft.com/office/drawing/2014/main" id="{0C7E0320-B4EE-4BAB-8ED8-629B0CA24BEF}"/>
                </a:ext>
              </a:extLst>
            </p:cNvPr>
            <p:cNvSpPr>
              <a:spLocks noSelect="1"/>
            </p:cNvSpPr>
            <p:nvPr userDrawn="1"/>
          </p:nvSpPr>
          <p:spPr bwMode="gray">
            <a:xfrm>
              <a:off x="885" y="345"/>
              <a:ext cx="475" cy="561"/>
            </a:xfrm>
            <a:custGeom>
              <a:avLst/>
              <a:gdLst>
                <a:gd name="T0" fmla="*/ 49 w 475"/>
                <a:gd name="T1" fmla="*/ 561 h 561"/>
                <a:gd name="T2" fmla="*/ 49 w 475"/>
                <a:gd name="T3" fmla="*/ 491 h 561"/>
                <a:gd name="T4" fmla="*/ 338 w 475"/>
                <a:gd name="T5" fmla="*/ 91 h 561"/>
                <a:gd name="T6" fmla="*/ 63 w 475"/>
                <a:gd name="T7" fmla="*/ 91 h 561"/>
                <a:gd name="T8" fmla="*/ 0 w 475"/>
                <a:gd name="T9" fmla="*/ 1 h 561"/>
                <a:gd name="T10" fmla="*/ 475 w 475"/>
                <a:gd name="T11" fmla="*/ 0 h 561"/>
                <a:gd name="T12" fmla="*/ 475 w 475"/>
                <a:gd name="T13" fmla="*/ 70 h 561"/>
                <a:gd name="T14" fmla="*/ 191 w 475"/>
                <a:gd name="T15" fmla="*/ 470 h 561"/>
                <a:gd name="T16" fmla="*/ 473 w 475"/>
                <a:gd name="T17" fmla="*/ 470 h 561"/>
                <a:gd name="T18" fmla="*/ 473 w 475"/>
                <a:gd name="T19" fmla="*/ 561 h 561"/>
                <a:gd name="T20" fmla="*/ 49 w 475"/>
                <a:gd name="T21" fmla="*/ 56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5" h="561">
                  <a:moveTo>
                    <a:pt x="49" y="561"/>
                  </a:moveTo>
                  <a:lnTo>
                    <a:pt x="49" y="491"/>
                  </a:lnTo>
                  <a:lnTo>
                    <a:pt x="338" y="91"/>
                  </a:lnTo>
                  <a:lnTo>
                    <a:pt x="63" y="91"/>
                  </a:lnTo>
                  <a:lnTo>
                    <a:pt x="0" y="1"/>
                  </a:lnTo>
                  <a:lnTo>
                    <a:pt x="475" y="0"/>
                  </a:lnTo>
                  <a:lnTo>
                    <a:pt x="475" y="70"/>
                  </a:lnTo>
                  <a:lnTo>
                    <a:pt x="191" y="470"/>
                  </a:lnTo>
                  <a:lnTo>
                    <a:pt x="473" y="470"/>
                  </a:lnTo>
                  <a:lnTo>
                    <a:pt x="473" y="561"/>
                  </a:lnTo>
                  <a:lnTo>
                    <a:pt x="49" y="561"/>
                  </a:lnTo>
                  <a:close/>
                </a:path>
              </a:pathLst>
            </a:custGeom>
            <a:solidFill>
              <a:srgbClr val="7B3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0" name="Freeform 14">
              <a:extLst>
                <a:ext uri="{FF2B5EF4-FFF2-40B4-BE49-F238E27FC236}">
                  <a16:creationId xmlns:a16="http://schemas.microsoft.com/office/drawing/2014/main" id="{C99FC0A8-AEE7-4398-94B4-E4FF6AB45A31}"/>
                </a:ext>
              </a:extLst>
            </p:cNvPr>
            <p:cNvSpPr>
              <a:spLocks noSelect="1" noEditPoints="1"/>
            </p:cNvSpPr>
            <p:nvPr userDrawn="1"/>
          </p:nvSpPr>
          <p:spPr bwMode="gray">
            <a:xfrm>
              <a:off x="701" y="345"/>
              <a:ext cx="382" cy="561"/>
            </a:xfrm>
            <a:custGeom>
              <a:avLst/>
              <a:gdLst>
                <a:gd name="T0" fmla="*/ 864 w 1910"/>
                <a:gd name="T1" fmla="*/ 1603 h 2806"/>
                <a:gd name="T2" fmla="*/ 533 w 1910"/>
                <a:gd name="T3" fmla="*/ 1603 h 2806"/>
                <a:gd name="T4" fmla="*/ 533 w 1910"/>
                <a:gd name="T5" fmla="*/ 2377 h 2806"/>
                <a:gd name="T6" fmla="*/ 864 w 1910"/>
                <a:gd name="T7" fmla="*/ 2377 h 2806"/>
                <a:gd name="T8" fmla="*/ 1171 w 1910"/>
                <a:gd name="T9" fmla="*/ 2326 h 2806"/>
                <a:gd name="T10" fmla="*/ 1353 w 1910"/>
                <a:gd name="T11" fmla="*/ 1998 h 2806"/>
                <a:gd name="T12" fmla="*/ 864 w 1910"/>
                <a:gd name="T13" fmla="*/ 1603 h 2806"/>
                <a:gd name="T14" fmla="*/ 864 w 1910"/>
                <a:gd name="T15" fmla="*/ 426 h 2806"/>
                <a:gd name="T16" fmla="*/ 533 w 1910"/>
                <a:gd name="T17" fmla="*/ 426 h 2806"/>
                <a:gd name="T18" fmla="*/ 533 w 1910"/>
                <a:gd name="T19" fmla="*/ 1148 h 2806"/>
                <a:gd name="T20" fmla="*/ 836 w 1910"/>
                <a:gd name="T21" fmla="*/ 1148 h 2806"/>
                <a:gd name="T22" fmla="*/ 1276 w 1910"/>
                <a:gd name="T23" fmla="*/ 783 h 2806"/>
                <a:gd name="T24" fmla="*/ 864 w 1910"/>
                <a:gd name="T25" fmla="*/ 426 h 2806"/>
                <a:gd name="T26" fmla="*/ 1086 w 1910"/>
                <a:gd name="T27" fmla="*/ 2806 h 2806"/>
                <a:gd name="T28" fmla="*/ 0 w 1910"/>
                <a:gd name="T29" fmla="*/ 2806 h 2806"/>
                <a:gd name="T30" fmla="*/ 0 w 1910"/>
                <a:gd name="T31" fmla="*/ 0 h 2806"/>
                <a:gd name="T32" fmla="*/ 965 w 1910"/>
                <a:gd name="T33" fmla="*/ 0 h 2806"/>
                <a:gd name="T34" fmla="*/ 1632 w 1910"/>
                <a:gd name="T35" fmla="*/ 187 h 2806"/>
                <a:gd name="T36" fmla="*/ 1842 w 1910"/>
                <a:gd name="T37" fmla="*/ 689 h 2806"/>
                <a:gd name="T38" fmla="*/ 1688 w 1910"/>
                <a:gd name="T39" fmla="*/ 1131 h 2806"/>
                <a:gd name="T40" fmla="*/ 1252 w 1910"/>
                <a:gd name="T41" fmla="*/ 1335 h 2806"/>
                <a:gd name="T42" fmla="*/ 1910 w 1910"/>
                <a:gd name="T43" fmla="*/ 2058 h 2806"/>
                <a:gd name="T44" fmla="*/ 1086 w 1910"/>
                <a:gd name="T4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0" h="2806">
                  <a:moveTo>
                    <a:pt x="864" y="1603"/>
                  </a:moveTo>
                  <a:cubicBezTo>
                    <a:pt x="533" y="1603"/>
                    <a:pt x="533" y="1603"/>
                    <a:pt x="533" y="1603"/>
                  </a:cubicBezTo>
                  <a:cubicBezTo>
                    <a:pt x="533" y="2377"/>
                    <a:pt x="533" y="2377"/>
                    <a:pt x="533" y="2377"/>
                  </a:cubicBezTo>
                  <a:cubicBezTo>
                    <a:pt x="864" y="2377"/>
                    <a:pt x="864" y="2377"/>
                    <a:pt x="864" y="2377"/>
                  </a:cubicBezTo>
                  <a:cubicBezTo>
                    <a:pt x="1022" y="2377"/>
                    <a:pt x="1094" y="2368"/>
                    <a:pt x="1171" y="2326"/>
                  </a:cubicBezTo>
                  <a:cubicBezTo>
                    <a:pt x="1284" y="2271"/>
                    <a:pt x="1353" y="2143"/>
                    <a:pt x="1353" y="1998"/>
                  </a:cubicBezTo>
                  <a:cubicBezTo>
                    <a:pt x="1353" y="1744"/>
                    <a:pt x="1179" y="1603"/>
                    <a:pt x="864" y="1603"/>
                  </a:cubicBezTo>
                  <a:moveTo>
                    <a:pt x="864" y="426"/>
                  </a:moveTo>
                  <a:cubicBezTo>
                    <a:pt x="533" y="426"/>
                    <a:pt x="533" y="426"/>
                    <a:pt x="533" y="426"/>
                  </a:cubicBezTo>
                  <a:cubicBezTo>
                    <a:pt x="533" y="1148"/>
                    <a:pt x="533" y="1148"/>
                    <a:pt x="533" y="1148"/>
                  </a:cubicBezTo>
                  <a:cubicBezTo>
                    <a:pt x="836" y="1148"/>
                    <a:pt x="836" y="1148"/>
                    <a:pt x="836" y="1148"/>
                  </a:cubicBezTo>
                  <a:cubicBezTo>
                    <a:pt x="1123" y="1148"/>
                    <a:pt x="1276" y="1021"/>
                    <a:pt x="1276" y="783"/>
                  </a:cubicBezTo>
                  <a:cubicBezTo>
                    <a:pt x="1276" y="557"/>
                    <a:pt x="1123" y="426"/>
                    <a:pt x="864" y="426"/>
                  </a:cubicBezTo>
                  <a:moveTo>
                    <a:pt x="1086" y="2806"/>
                  </a:moveTo>
                  <a:cubicBezTo>
                    <a:pt x="0" y="2806"/>
                    <a:pt x="0" y="2806"/>
                    <a:pt x="0" y="2806"/>
                  </a:cubicBezTo>
                  <a:cubicBezTo>
                    <a:pt x="0" y="0"/>
                    <a:pt x="0" y="0"/>
                    <a:pt x="0" y="0"/>
                  </a:cubicBezTo>
                  <a:cubicBezTo>
                    <a:pt x="965" y="0"/>
                    <a:pt x="965" y="0"/>
                    <a:pt x="965" y="0"/>
                  </a:cubicBezTo>
                  <a:cubicBezTo>
                    <a:pt x="1313" y="0"/>
                    <a:pt x="1486" y="47"/>
                    <a:pt x="1632" y="187"/>
                  </a:cubicBezTo>
                  <a:cubicBezTo>
                    <a:pt x="1761" y="307"/>
                    <a:pt x="1842" y="506"/>
                    <a:pt x="1842" y="689"/>
                  </a:cubicBezTo>
                  <a:cubicBezTo>
                    <a:pt x="1842" y="846"/>
                    <a:pt x="1785" y="1012"/>
                    <a:pt x="1688" y="1131"/>
                  </a:cubicBezTo>
                  <a:cubicBezTo>
                    <a:pt x="1571" y="1272"/>
                    <a:pt x="1462" y="1323"/>
                    <a:pt x="1252" y="1335"/>
                  </a:cubicBezTo>
                  <a:cubicBezTo>
                    <a:pt x="1656" y="1344"/>
                    <a:pt x="1910" y="1620"/>
                    <a:pt x="1910" y="2058"/>
                  </a:cubicBezTo>
                  <a:cubicBezTo>
                    <a:pt x="1910" y="2543"/>
                    <a:pt x="1620" y="2806"/>
                    <a:pt x="1086" y="2806"/>
                  </a:cubicBezTo>
                </a:path>
              </a:pathLst>
            </a:custGeom>
            <a:solidFill>
              <a:srgbClr val="FED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1" name="Freeform 15">
              <a:extLst>
                <a:ext uri="{FF2B5EF4-FFF2-40B4-BE49-F238E27FC236}">
                  <a16:creationId xmlns:a16="http://schemas.microsoft.com/office/drawing/2014/main" id="{6420D06E-ADB0-4A4D-9A8A-4590FA73649C}"/>
                </a:ext>
              </a:extLst>
            </p:cNvPr>
            <p:cNvSpPr>
              <a:spLocks noSelect="1"/>
            </p:cNvSpPr>
            <p:nvPr userDrawn="1"/>
          </p:nvSpPr>
          <p:spPr bwMode="gray">
            <a:xfrm>
              <a:off x="408" y="331"/>
              <a:ext cx="391" cy="582"/>
            </a:xfrm>
            <a:custGeom>
              <a:avLst/>
              <a:gdLst>
                <a:gd name="T0" fmla="*/ 1830 w 1953"/>
                <a:gd name="T1" fmla="*/ 1778 h 2907"/>
                <a:gd name="T2" fmla="*/ 1905 w 1953"/>
                <a:gd name="T3" fmla="*/ 2119 h 2907"/>
                <a:gd name="T4" fmla="*/ 976 w 1953"/>
                <a:gd name="T5" fmla="*/ 2907 h 2907"/>
                <a:gd name="T6" fmla="*/ 739 w 1953"/>
                <a:gd name="T7" fmla="*/ 2891 h 2907"/>
                <a:gd name="T8" fmla="*/ 187 w 1953"/>
                <a:gd name="T9" fmla="*/ 2697 h 2907"/>
                <a:gd name="T10" fmla="*/ 14 w 1953"/>
                <a:gd name="T11" fmla="*/ 2612 h 2907"/>
                <a:gd name="T12" fmla="*/ 19 w 1953"/>
                <a:gd name="T13" fmla="*/ 2602 h 2907"/>
                <a:gd name="T14" fmla="*/ 0 w 1953"/>
                <a:gd name="T15" fmla="*/ 2593 h 2907"/>
                <a:gd name="T16" fmla="*/ 213 w 1953"/>
                <a:gd name="T17" fmla="*/ 2103 h 2907"/>
                <a:gd name="T18" fmla="*/ 591 w 1953"/>
                <a:gd name="T19" fmla="*/ 2297 h 2907"/>
                <a:gd name="T20" fmla="*/ 973 w 1953"/>
                <a:gd name="T21" fmla="*/ 2378 h 2907"/>
                <a:gd name="T22" fmla="*/ 1358 w 1953"/>
                <a:gd name="T23" fmla="*/ 2099 h 2907"/>
                <a:gd name="T24" fmla="*/ 1337 w 1953"/>
                <a:gd name="T25" fmla="*/ 1994 h 2907"/>
                <a:gd name="T26" fmla="*/ 1136 w 1953"/>
                <a:gd name="T27" fmla="*/ 1820 h 2907"/>
                <a:gd name="T28" fmla="*/ 727 w 1953"/>
                <a:gd name="T29" fmla="*/ 1575 h 2907"/>
                <a:gd name="T30" fmla="*/ 202 w 1953"/>
                <a:gd name="T31" fmla="*/ 1135 h 2907"/>
                <a:gd name="T32" fmla="*/ 101 w 1953"/>
                <a:gd name="T33" fmla="*/ 781 h 2907"/>
                <a:gd name="T34" fmla="*/ 205 w 1953"/>
                <a:gd name="T35" fmla="*/ 393 h 2907"/>
                <a:gd name="T36" fmla="*/ 402 w 1953"/>
                <a:gd name="T37" fmla="*/ 186 h 2907"/>
                <a:gd name="T38" fmla="*/ 1069 w 1953"/>
                <a:gd name="T39" fmla="*/ 0 h 2907"/>
                <a:gd name="T40" fmla="*/ 1567 w 1953"/>
                <a:gd name="T41" fmla="*/ 72 h 2907"/>
                <a:gd name="T42" fmla="*/ 1945 w 1953"/>
                <a:gd name="T43" fmla="*/ 232 h 2907"/>
                <a:gd name="T44" fmla="*/ 1938 w 1953"/>
                <a:gd name="T45" fmla="*/ 248 h 2907"/>
                <a:gd name="T46" fmla="*/ 1953 w 1953"/>
                <a:gd name="T47" fmla="*/ 255 h 2907"/>
                <a:gd name="T48" fmla="*/ 1753 w 1953"/>
                <a:gd name="T49" fmla="*/ 732 h 2907"/>
                <a:gd name="T50" fmla="*/ 1068 w 1953"/>
                <a:gd name="T51" fmla="*/ 533 h 2907"/>
                <a:gd name="T52" fmla="*/ 679 w 1953"/>
                <a:gd name="T53" fmla="*/ 791 h 2907"/>
                <a:gd name="T54" fmla="*/ 700 w 1953"/>
                <a:gd name="T55" fmla="*/ 890 h 2907"/>
                <a:gd name="T56" fmla="*/ 920 w 1953"/>
                <a:gd name="T57" fmla="*/ 1064 h 2907"/>
                <a:gd name="T58" fmla="*/ 1716 w 1953"/>
                <a:gd name="T59" fmla="*/ 1600 h 2907"/>
                <a:gd name="T60" fmla="*/ 1830 w 1953"/>
                <a:gd name="T61" fmla="*/ 1778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53" h="2907">
                  <a:moveTo>
                    <a:pt x="1830" y="1778"/>
                  </a:moveTo>
                  <a:cubicBezTo>
                    <a:pt x="1878" y="1878"/>
                    <a:pt x="1905" y="1997"/>
                    <a:pt x="1905" y="2119"/>
                  </a:cubicBezTo>
                  <a:cubicBezTo>
                    <a:pt x="1905" y="2616"/>
                    <a:pt x="1561" y="2907"/>
                    <a:pt x="976" y="2907"/>
                  </a:cubicBezTo>
                  <a:cubicBezTo>
                    <a:pt x="896" y="2907"/>
                    <a:pt x="816" y="2899"/>
                    <a:pt x="739" y="2891"/>
                  </a:cubicBezTo>
                  <a:cubicBezTo>
                    <a:pt x="551" y="2861"/>
                    <a:pt x="463" y="2831"/>
                    <a:pt x="187" y="2697"/>
                  </a:cubicBezTo>
                  <a:cubicBezTo>
                    <a:pt x="151" y="2680"/>
                    <a:pt x="90" y="2650"/>
                    <a:pt x="14" y="2612"/>
                  </a:cubicBezTo>
                  <a:cubicBezTo>
                    <a:pt x="19" y="2602"/>
                    <a:pt x="19" y="2602"/>
                    <a:pt x="19" y="2602"/>
                  </a:cubicBezTo>
                  <a:cubicBezTo>
                    <a:pt x="12" y="2599"/>
                    <a:pt x="7" y="2596"/>
                    <a:pt x="0" y="2593"/>
                  </a:cubicBezTo>
                  <a:cubicBezTo>
                    <a:pt x="213" y="2103"/>
                    <a:pt x="213" y="2103"/>
                    <a:pt x="213" y="2103"/>
                  </a:cubicBezTo>
                  <a:cubicBezTo>
                    <a:pt x="406" y="2213"/>
                    <a:pt x="486" y="2255"/>
                    <a:pt x="591" y="2297"/>
                  </a:cubicBezTo>
                  <a:cubicBezTo>
                    <a:pt x="723" y="2348"/>
                    <a:pt x="868" y="2378"/>
                    <a:pt x="973" y="2378"/>
                  </a:cubicBezTo>
                  <a:cubicBezTo>
                    <a:pt x="1206" y="2378"/>
                    <a:pt x="1358" y="2268"/>
                    <a:pt x="1358" y="2099"/>
                  </a:cubicBezTo>
                  <a:cubicBezTo>
                    <a:pt x="1358" y="2061"/>
                    <a:pt x="1352" y="2026"/>
                    <a:pt x="1337" y="1994"/>
                  </a:cubicBezTo>
                  <a:cubicBezTo>
                    <a:pt x="1304" y="1935"/>
                    <a:pt x="1241" y="1881"/>
                    <a:pt x="1136" y="1820"/>
                  </a:cubicBezTo>
                  <a:cubicBezTo>
                    <a:pt x="727" y="1575"/>
                    <a:pt x="727" y="1575"/>
                    <a:pt x="727" y="1575"/>
                  </a:cubicBezTo>
                  <a:cubicBezTo>
                    <a:pt x="453" y="1409"/>
                    <a:pt x="290" y="1277"/>
                    <a:pt x="202" y="1135"/>
                  </a:cubicBezTo>
                  <a:cubicBezTo>
                    <a:pt x="129" y="1028"/>
                    <a:pt x="101" y="916"/>
                    <a:pt x="101" y="781"/>
                  </a:cubicBezTo>
                  <a:cubicBezTo>
                    <a:pt x="101" y="642"/>
                    <a:pt x="141" y="498"/>
                    <a:pt x="205" y="393"/>
                  </a:cubicBezTo>
                  <a:cubicBezTo>
                    <a:pt x="249" y="321"/>
                    <a:pt x="318" y="249"/>
                    <a:pt x="402" y="186"/>
                  </a:cubicBezTo>
                  <a:cubicBezTo>
                    <a:pt x="595" y="46"/>
                    <a:pt x="760" y="0"/>
                    <a:pt x="1069" y="0"/>
                  </a:cubicBezTo>
                  <a:cubicBezTo>
                    <a:pt x="1246" y="0"/>
                    <a:pt x="1402" y="21"/>
                    <a:pt x="1567" y="72"/>
                  </a:cubicBezTo>
                  <a:cubicBezTo>
                    <a:pt x="1696" y="114"/>
                    <a:pt x="1768" y="143"/>
                    <a:pt x="1945" y="232"/>
                  </a:cubicBezTo>
                  <a:cubicBezTo>
                    <a:pt x="1938" y="248"/>
                    <a:pt x="1938" y="248"/>
                    <a:pt x="1938" y="248"/>
                  </a:cubicBezTo>
                  <a:cubicBezTo>
                    <a:pt x="1943" y="250"/>
                    <a:pt x="1948" y="252"/>
                    <a:pt x="1953" y="255"/>
                  </a:cubicBezTo>
                  <a:cubicBezTo>
                    <a:pt x="1753" y="732"/>
                    <a:pt x="1753" y="732"/>
                    <a:pt x="1753" y="732"/>
                  </a:cubicBezTo>
                  <a:cubicBezTo>
                    <a:pt x="1473" y="601"/>
                    <a:pt x="1244" y="533"/>
                    <a:pt x="1068" y="533"/>
                  </a:cubicBezTo>
                  <a:cubicBezTo>
                    <a:pt x="832" y="533"/>
                    <a:pt x="679" y="635"/>
                    <a:pt x="679" y="791"/>
                  </a:cubicBezTo>
                  <a:cubicBezTo>
                    <a:pt x="679" y="827"/>
                    <a:pt x="686" y="860"/>
                    <a:pt x="700" y="890"/>
                  </a:cubicBezTo>
                  <a:cubicBezTo>
                    <a:pt x="736" y="947"/>
                    <a:pt x="805" y="999"/>
                    <a:pt x="920" y="1064"/>
                  </a:cubicBezTo>
                  <a:cubicBezTo>
                    <a:pt x="1326" y="1292"/>
                    <a:pt x="1591" y="1469"/>
                    <a:pt x="1716" y="1600"/>
                  </a:cubicBezTo>
                  <a:cubicBezTo>
                    <a:pt x="1762" y="1649"/>
                    <a:pt x="1801" y="1710"/>
                    <a:pt x="1830" y="17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2" name="Freeform 16">
              <a:extLst>
                <a:ext uri="{FF2B5EF4-FFF2-40B4-BE49-F238E27FC236}">
                  <a16:creationId xmlns:a16="http://schemas.microsoft.com/office/drawing/2014/main" id="{107ACC99-CA82-42DC-94D3-C6267C97887A}"/>
                </a:ext>
              </a:extLst>
            </p:cNvPr>
            <p:cNvSpPr>
              <a:spLocks noSelect="1" noEditPoints="1"/>
            </p:cNvSpPr>
            <p:nvPr userDrawn="1"/>
          </p:nvSpPr>
          <p:spPr bwMode="gray">
            <a:xfrm>
              <a:off x="400" y="327"/>
              <a:ext cx="411" cy="595"/>
            </a:xfrm>
            <a:custGeom>
              <a:avLst/>
              <a:gdLst>
                <a:gd name="T0" fmla="*/ 1020 w 2055"/>
                <a:gd name="T1" fmla="*/ 2975 h 2975"/>
                <a:gd name="T2" fmla="*/ 779 w 2055"/>
                <a:gd name="T3" fmla="*/ 2958 h 2975"/>
                <a:gd name="T4" fmla="*/ 776 w 2055"/>
                <a:gd name="T5" fmla="*/ 2957 h 2975"/>
                <a:gd name="T6" fmla="*/ 211 w 2055"/>
                <a:gd name="T7" fmla="*/ 2759 h 2975"/>
                <a:gd name="T8" fmla="*/ 38 w 2055"/>
                <a:gd name="T9" fmla="*/ 2675 h 2975"/>
                <a:gd name="T10" fmla="*/ 0 w 2055"/>
                <a:gd name="T11" fmla="*/ 2656 h 2975"/>
                <a:gd name="T12" fmla="*/ 249 w 2055"/>
                <a:gd name="T13" fmla="*/ 2081 h 2975"/>
                <a:gd name="T14" fmla="*/ 293 w 2055"/>
                <a:gd name="T15" fmla="*/ 2106 h 2975"/>
                <a:gd name="T16" fmla="*/ 664 w 2055"/>
                <a:gd name="T17" fmla="*/ 2297 h 2975"/>
                <a:gd name="T18" fmla="*/ 1028 w 2055"/>
                <a:gd name="T19" fmla="*/ 2374 h 2975"/>
                <a:gd name="T20" fmla="*/ 1367 w 2055"/>
                <a:gd name="T21" fmla="*/ 2141 h 2975"/>
                <a:gd name="T22" fmla="*/ 1157 w 2055"/>
                <a:gd name="T23" fmla="*/ 1881 h 2975"/>
                <a:gd name="T24" fmla="*/ 748 w 2055"/>
                <a:gd name="T25" fmla="*/ 1636 h 2975"/>
                <a:gd name="T26" fmla="*/ 113 w 2055"/>
                <a:gd name="T27" fmla="*/ 825 h 2975"/>
                <a:gd name="T28" fmla="*/ 224 w 2055"/>
                <a:gd name="T29" fmla="*/ 414 h 2975"/>
                <a:gd name="T30" fmla="*/ 432 w 2055"/>
                <a:gd name="T31" fmla="*/ 194 h 2975"/>
                <a:gd name="T32" fmla="*/ 432 w 2055"/>
                <a:gd name="T33" fmla="*/ 194 h 2975"/>
                <a:gd name="T34" fmla="*/ 1124 w 2055"/>
                <a:gd name="T35" fmla="*/ 0 h 2975"/>
                <a:gd name="T36" fmla="*/ 1634 w 2055"/>
                <a:gd name="T37" fmla="*/ 74 h 2975"/>
                <a:gd name="T38" fmla="*/ 1635 w 2055"/>
                <a:gd name="T39" fmla="*/ 74 h 2975"/>
                <a:gd name="T40" fmla="*/ 2018 w 2055"/>
                <a:gd name="T41" fmla="*/ 237 h 2975"/>
                <a:gd name="T42" fmla="*/ 2055 w 2055"/>
                <a:gd name="T43" fmla="*/ 256 h 2975"/>
                <a:gd name="T44" fmla="*/ 1821 w 2055"/>
                <a:gd name="T45" fmla="*/ 814 h 2975"/>
                <a:gd name="T46" fmla="*/ 1778 w 2055"/>
                <a:gd name="T47" fmla="*/ 795 h 2975"/>
                <a:gd name="T48" fmla="*/ 1112 w 2055"/>
                <a:gd name="T49" fmla="*/ 601 h 2975"/>
                <a:gd name="T50" fmla="*/ 769 w 2055"/>
                <a:gd name="T51" fmla="*/ 813 h 2975"/>
                <a:gd name="T52" fmla="*/ 998 w 2055"/>
                <a:gd name="T53" fmla="*/ 1068 h 2975"/>
                <a:gd name="T54" fmla="*/ 1802 w 2055"/>
                <a:gd name="T55" fmla="*/ 1612 h 2975"/>
                <a:gd name="T56" fmla="*/ 1995 w 2055"/>
                <a:gd name="T57" fmla="*/ 2141 h 2975"/>
                <a:gd name="T58" fmla="*/ 1020 w 2055"/>
                <a:gd name="T59" fmla="*/ 2975 h 2975"/>
                <a:gd name="T60" fmla="*/ 789 w 2055"/>
                <a:gd name="T61" fmla="*/ 2868 h 2975"/>
                <a:gd name="T62" fmla="*/ 1020 w 2055"/>
                <a:gd name="T63" fmla="*/ 2884 h 2975"/>
                <a:gd name="T64" fmla="*/ 1904 w 2055"/>
                <a:gd name="T65" fmla="*/ 2141 h 2975"/>
                <a:gd name="T66" fmla="*/ 1736 w 2055"/>
                <a:gd name="T67" fmla="*/ 1674 h 2975"/>
                <a:gd name="T68" fmla="*/ 954 w 2055"/>
                <a:gd name="T69" fmla="*/ 1147 h 2975"/>
                <a:gd name="T70" fmla="*/ 678 w 2055"/>
                <a:gd name="T71" fmla="*/ 813 h 2975"/>
                <a:gd name="T72" fmla="*/ 1112 w 2055"/>
                <a:gd name="T73" fmla="*/ 510 h 2975"/>
                <a:gd name="T74" fmla="*/ 1773 w 2055"/>
                <a:gd name="T75" fmla="*/ 693 h 2975"/>
                <a:gd name="T76" fmla="*/ 1939 w 2055"/>
                <a:gd name="T77" fmla="*/ 299 h 2975"/>
                <a:gd name="T78" fmla="*/ 1607 w 2055"/>
                <a:gd name="T79" fmla="*/ 160 h 2975"/>
                <a:gd name="T80" fmla="*/ 1124 w 2055"/>
                <a:gd name="T81" fmla="*/ 90 h 2975"/>
                <a:gd name="T82" fmla="*/ 486 w 2055"/>
                <a:gd name="T83" fmla="*/ 267 h 2975"/>
                <a:gd name="T84" fmla="*/ 301 w 2055"/>
                <a:gd name="T85" fmla="*/ 461 h 2975"/>
                <a:gd name="T86" fmla="*/ 204 w 2055"/>
                <a:gd name="T87" fmla="*/ 825 h 2975"/>
                <a:gd name="T88" fmla="*/ 795 w 2055"/>
                <a:gd name="T89" fmla="*/ 1558 h 2975"/>
                <a:gd name="T90" fmla="*/ 1203 w 2055"/>
                <a:gd name="T91" fmla="*/ 1803 h 2975"/>
                <a:gd name="T92" fmla="*/ 1458 w 2055"/>
                <a:gd name="T93" fmla="*/ 2141 h 2975"/>
                <a:gd name="T94" fmla="*/ 1028 w 2055"/>
                <a:gd name="T95" fmla="*/ 2464 h 2975"/>
                <a:gd name="T96" fmla="*/ 631 w 2055"/>
                <a:gd name="T97" fmla="*/ 2381 h 2975"/>
                <a:gd name="T98" fmla="*/ 630 w 2055"/>
                <a:gd name="T99" fmla="*/ 2381 h 2975"/>
                <a:gd name="T100" fmla="*/ 292 w 2055"/>
                <a:gd name="T101" fmla="*/ 2209 h 2975"/>
                <a:gd name="T102" fmla="*/ 117 w 2055"/>
                <a:gd name="T103" fmla="*/ 2613 h 2975"/>
                <a:gd name="T104" fmla="*/ 250 w 2055"/>
                <a:gd name="T105" fmla="*/ 2678 h 2975"/>
                <a:gd name="T106" fmla="*/ 250 w 2055"/>
                <a:gd name="T107" fmla="*/ 2678 h 2975"/>
                <a:gd name="T108" fmla="*/ 789 w 2055"/>
                <a:gd name="T109" fmla="*/ 2868 h 2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5" h="2975">
                  <a:moveTo>
                    <a:pt x="1020" y="2975"/>
                  </a:moveTo>
                  <a:cubicBezTo>
                    <a:pt x="940" y="2975"/>
                    <a:pt x="863" y="2967"/>
                    <a:pt x="779" y="2958"/>
                  </a:cubicBezTo>
                  <a:cubicBezTo>
                    <a:pt x="776" y="2957"/>
                    <a:pt x="776" y="2957"/>
                    <a:pt x="776" y="2957"/>
                  </a:cubicBezTo>
                  <a:cubicBezTo>
                    <a:pt x="580" y="2927"/>
                    <a:pt x="485" y="2893"/>
                    <a:pt x="211" y="2759"/>
                  </a:cubicBezTo>
                  <a:cubicBezTo>
                    <a:pt x="176" y="2743"/>
                    <a:pt x="118" y="2715"/>
                    <a:pt x="38" y="2675"/>
                  </a:cubicBezTo>
                  <a:cubicBezTo>
                    <a:pt x="0" y="2656"/>
                    <a:pt x="0" y="2656"/>
                    <a:pt x="0" y="2656"/>
                  </a:cubicBezTo>
                  <a:cubicBezTo>
                    <a:pt x="249" y="2081"/>
                    <a:pt x="249" y="2081"/>
                    <a:pt x="249" y="2081"/>
                  </a:cubicBezTo>
                  <a:cubicBezTo>
                    <a:pt x="293" y="2106"/>
                    <a:pt x="293" y="2106"/>
                    <a:pt x="293" y="2106"/>
                  </a:cubicBezTo>
                  <a:cubicBezTo>
                    <a:pt x="490" y="2218"/>
                    <a:pt x="566" y="2257"/>
                    <a:pt x="664" y="2297"/>
                  </a:cubicBezTo>
                  <a:cubicBezTo>
                    <a:pt x="788" y="2344"/>
                    <a:pt x="927" y="2374"/>
                    <a:pt x="1028" y="2374"/>
                  </a:cubicBezTo>
                  <a:cubicBezTo>
                    <a:pt x="1234" y="2374"/>
                    <a:pt x="1367" y="2282"/>
                    <a:pt x="1367" y="2141"/>
                  </a:cubicBezTo>
                  <a:cubicBezTo>
                    <a:pt x="1367" y="2054"/>
                    <a:pt x="1333" y="1984"/>
                    <a:pt x="1157" y="1881"/>
                  </a:cubicBezTo>
                  <a:cubicBezTo>
                    <a:pt x="748" y="1636"/>
                    <a:pt x="748" y="1636"/>
                    <a:pt x="748" y="1636"/>
                  </a:cubicBezTo>
                  <a:cubicBezTo>
                    <a:pt x="267" y="1346"/>
                    <a:pt x="113" y="1149"/>
                    <a:pt x="113" y="825"/>
                  </a:cubicBezTo>
                  <a:cubicBezTo>
                    <a:pt x="113" y="682"/>
                    <a:pt x="155" y="528"/>
                    <a:pt x="224" y="414"/>
                  </a:cubicBezTo>
                  <a:cubicBezTo>
                    <a:pt x="271" y="337"/>
                    <a:pt x="343" y="261"/>
                    <a:pt x="432" y="194"/>
                  </a:cubicBezTo>
                  <a:cubicBezTo>
                    <a:pt x="432" y="194"/>
                    <a:pt x="432" y="194"/>
                    <a:pt x="432" y="194"/>
                  </a:cubicBezTo>
                  <a:cubicBezTo>
                    <a:pt x="633" y="49"/>
                    <a:pt x="808" y="0"/>
                    <a:pt x="1124" y="0"/>
                  </a:cubicBezTo>
                  <a:cubicBezTo>
                    <a:pt x="1309" y="0"/>
                    <a:pt x="1471" y="23"/>
                    <a:pt x="1634" y="74"/>
                  </a:cubicBezTo>
                  <a:cubicBezTo>
                    <a:pt x="1635" y="74"/>
                    <a:pt x="1635" y="74"/>
                    <a:pt x="1635" y="74"/>
                  </a:cubicBezTo>
                  <a:cubicBezTo>
                    <a:pt x="1763" y="116"/>
                    <a:pt x="1836" y="145"/>
                    <a:pt x="2018" y="237"/>
                  </a:cubicBezTo>
                  <a:cubicBezTo>
                    <a:pt x="2055" y="256"/>
                    <a:pt x="2055" y="256"/>
                    <a:pt x="2055" y="256"/>
                  </a:cubicBezTo>
                  <a:cubicBezTo>
                    <a:pt x="1821" y="814"/>
                    <a:pt x="1821" y="814"/>
                    <a:pt x="1821" y="814"/>
                  </a:cubicBezTo>
                  <a:cubicBezTo>
                    <a:pt x="1778" y="795"/>
                    <a:pt x="1778" y="795"/>
                    <a:pt x="1778" y="795"/>
                  </a:cubicBezTo>
                  <a:cubicBezTo>
                    <a:pt x="1502" y="666"/>
                    <a:pt x="1278" y="601"/>
                    <a:pt x="1112" y="601"/>
                  </a:cubicBezTo>
                  <a:cubicBezTo>
                    <a:pt x="903" y="601"/>
                    <a:pt x="769" y="684"/>
                    <a:pt x="769" y="813"/>
                  </a:cubicBezTo>
                  <a:cubicBezTo>
                    <a:pt x="769" y="921"/>
                    <a:pt x="843" y="981"/>
                    <a:pt x="998" y="1068"/>
                  </a:cubicBezTo>
                  <a:cubicBezTo>
                    <a:pt x="1413" y="1302"/>
                    <a:pt x="1676" y="1480"/>
                    <a:pt x="1802" y="1612"/>
                  </a:cubicBezTo>
                  <a:cubicBezTo>
                    <a:pt x="1923" y="1739"/>
                    <a:pt x="1995" y="1937"/>
                    <a:pt x="1995" y="2141"/>
                  </a:cubicBezTo>
                  <a:cubicBezTo>
                    <a:pt x="1995" y="2663"/>
                    <a:pt x="1630" y="2975"/>
                    <a:pt x="1020" y="2975"/>
                  </a:cubicBezTo>
                  <a:moveTo>
                    <a:pt x="789" y="2868"/>
                  </a:moveTo>
                  <a:cubicBezTo>
                    <a:pt x="871" y="2877"/>
                    <a:pt x="945" y="2884"/>
                    <a:pt x="1020" y="2884"/>
                  </a:cubicBezTo>
                  <a:cubicBezTo>
                    <a:pt x="1582" y="2884"/>
                    <a:pt x="1904" y="2613"/>
                    <a:pt x="1904" y="2141"/>
                  </a:cubicBezTo>
                  <a:cubicBezTo>
                    <a:pt x="1904" y="1959"/>
                    <a:pt x="1841" y="1785"/>
                    <a:pt x="1736" y="1674"/>
                  </a:cubicBezTo>
                  <a:cubicBezTo>
                    <a:pt x="1617" y="1549"/>
                    <a:pt x="1361" y="1376"/>
                    <a:pt x="954" y="1147"/>
                  </a:cubicBezTo>
                  <a:cubicBezTo>
                    <a:pt x="775" y="1047"/>
                    <a:pt x="678" y="964"/>
                    <a:pt x="678" y="813"/>
                  </a:cubicBezTo>
                  <a:cubicBezTo>
                    <a:pt x="678" y="629"/>
                    <a:pt x="848" y="510"/>
                    <a:pt x="1112" y="510"/>
                  </a:cubicBezTo>
                  <a:cubicBezTo>
                    <a:pt x="1285" y="510"/>
                    <a:pt x="1501" y="570"/>
                    <a:pt x="1773" y="693"/>
                  </a:cubicBezTo>
                  <a:cubicBezTo>
                    <a:pt x="1939" y="299"/>
                    <a:pt x="1939" y="299"/>
                    <a:pt x="1939" y="299"/>
                  </a:cubicBezTo>
                  <a:cubicBezTo>
                    <a:pt x="1790" y="225"/>
                    <a:pt x="1721" y="197"/>
                    <a:pt x="1607" y="160"/>
                  </a:cubicBezTo>
                  <a:cubicBezTo>
                    <a:pt x="1451" y="112"/>
                    <a:pt x="1302" y="90"/>
                    <a:pt x="1124" y="90"/>
                  </a:cubicBezTo>
                  <a:cubicBezTo>
                    <a:pt x="826" y="90"/>
                    <a:pt x="671" y="133"/>
                    <a:pt x="486" y="267"/>
                  </a:cubicBezTo>
                  <a:cubicBezTo>
                    <a:pt x="406" y="327"/>
                    <a:pt x="342" y="394"/>
                    <a:pt x="301" y="461"/>
                  </a:cubicBezTo>
                  <a:cubicBezTo>
                    <a:pt x="240" y="561"/>
                    <a:pt x="204" y="698"/>
                    <a:pt x="204" y="825"/>
                  </a:cubicBezTo>
                  <a:cubicBezTo>
                    <a:pt x="204" y="1114"/>
                    <a:pt x="342" y="1285"/>
                    <a:pt x="795" y="1558"/>
                  </a:cubicBezTo>
                  <a:cubicBezTo>
                    <a:pt x="1203" y="1803"/>
                    <a:pt x="1203" y="1803"/>
                    <a:pt x="1203" y="1803"/>
                  </a:cubicBezTo>
                  <a:cubicBezTo>
                    <a:pt x="1389" y="1911"/>
                    <a:pt x="1458" y="2003"/>
                    <a:pt x="1458" y="2141"/>
                  </a:cubicBezTo>
                  <a:cubicBezTo>
                    <a:pt x="1458" y="2334"/>
                    <a:pt x="1285" y="2464"/>
                    <a:pt x="1028" y="2464"/>
                  </a:cubicBezTo>
                  <a:cubicBezTo>
                    <a:pt x="915" y="2464"/>
                    <a:pt x="767" y="2433"/>
                    <a:pt x="631" y="2381"/>
                  </a:cubicBezTo>
                  <a:cubicBezTo>
                    <a:pt x="630" y="2381"/>
                    <a:pt x="630" y="2381"/>
                    <a:pt x="630" y="2381"/>
                  </a:cubicBezTo>
                  <a:cubicBezTo>
                    <a:pt x="530" y="2340"/>
                    <a:pt x="449" y="2299"/>
                    <a:pt x="292" y="2209"/>
                  </a:cubicBezTo>
                  <a:cubicBezTo>
                    <a:pt x="117" y="2613"/>
                    <a:pt x="117" y="2613"/>
                    <a:pt x="117" y="2613"/>
                  </a:cubicBezTo>
                  <a:cubicBezTo>
                    <a:pt x="177" y="2643"/>
                    <a:pt x="222" y="2664"/>
                    <a:pt x="250" y="2678"/>
                  </a:cubicBezTo>
                  <a:cubicBezTo>
                    <a:pt x="250" y="2678"/>
                    <a:pt x="250" y="2678"/>
                    <a:pt x="250" y="2678"/>
                  </a:cubicBezTo>
                  <a:cubicBezTo>
                    <a:pt x="530" y="2814"/>
                    <a:pt x="613" y="2840"/>
                    <a:pt x="789" y="2868"/>
                  </a:cubicBezTo>
                </a:path>
              </a:pathLst>
            </a:custGeom>
            <a:solidFill>
              <a:srgbClr val="009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3" name="Freeform 17">
              <a:extLst>
                <a:ext uri="{FF2B5EF4-FFF2-40B4-BE49-F238E27FC236}">
                  <a16:creationId xmlns:a16="http://schemas.microsoft.com/office/drawing/2014/main" id="{329FF94E-CDEC-42C1-8CCF-27F3F071CEEB}"/>
                </a:ext>
              </a:extLst>
            </p:cNvPr>
            <p:cNvSpPr>
              <a:spLocks noSelect="1" noEditPoints="1"/>
            </p:cNvSpPr>
            <p:nvPr userDrawn="1"/>
          </p:nvSpPr>
          <p:spPr bwMode="gray">
            <a:xfrm>
              <a:off x="409" y="974"/>
              <a:ext cx="950" cy="148"/>
            </a:xfrm>
            <a:custGeom>
              <a:avLst/>
              <a:gdLst>
                <a:gd name="T0" fmla="*/ 0 w 4749"/>
                <a:gd name="T1" fmla="*/ 13 h 738"/>
                <a:gd name="T2" fmla="*/ 58 w 4749"/>
                <a:gd name="T3" fmla="*/ 724 h 738"/>
                <a:gd name="T4" fmla="*/ 173 w 4749"/>
                <a:gd name="T5" fmla="*/ 453 h 738"/>
                <a:gd name="T6" fmla="*/ 197 w 4749"/>
                <a:gd name="T7" fmla="*/ 13 h 738"/>
                <a:gd name="T8" fmla="*/ 58 w 4749"/>
                <a:gd name="T9" fmla="*/ 392 h 738"/>
                <a:gd name="T10" fmla="*/ 185 w 4749"/>
                <a:gd name="T11" fmla="*/ 65 h 738"/>
                <a:gd name="T12" fmla="*/ 158 w 4749"/>
                <a:gd name="T13" fmla="*/ 401 h 738"/>
                <a:gd name="T14" fmla="*/ 964 w 4749"/>
                <a:gd name="T15" fmla="*/ 673 h 738"/>
                <a:gd name="T16" fmla="*/ 584 w 4749"/>
                <a:gd name="T17" fmla="*/ 724 h 738"/>
                <a:gd name="T18" fmla="*/ 954 w 4749"/>
                <a:gd name="T19" fmla="*/ 13 h 738"/>
                <a:gd name="T20" fmla="*/ 643 w 4749"/>
                <a:gd name="T21" fmla="*/ 65 h 738"/>
                <a:gd name="T22" fmla="*/ 900 w 4749"/>
                <a:gd name="T23" fmla="*/ 335 h 738"/>
                <a:gd name="T24" fmla="*/ 643 w 4749"/>
                <a:gd name="T25" fmla="*/ 387 h 738"/>
                <a:gd name="T26" fmla="*/ 1645 w 4749"/>
                <a:gd name="T27" fmla="*/ 13 h 738"/>
                <a:gd name="T28" fmla="*/ 1703 w 4749"/>
                <a:gd name="T29" fmla="*/ 731 h 738"/>
                <a:gd name="T30" fmla="*/ 1209 w 4749"/>
                <a:gd name="T31" fmla="*/ 85 h 738"/>
                <a:gd name="T32" fmla="*/ 1150 w 4749"/>
                <a:gd name="T33" fmla="*/ 724 h 738"/>
                <a:gd name="T34" fmla="*/ 1237 w 4749"/>
                <a:gd name="T35" fmla="*/ 13 h 738"/>
                <a:gd name="T36" fmla="*/ 1645 w 4749"/>
                <a:gd name="T37" fmla="*/ 13 h 738"/>
                <a:gd name="T38" fmla="*/ 2154 w 4749"/>
                <a:gd name="T39" fmla="*/ 349 h 738"/>
                <a:gd name="T40" fmla="*/ 2098 w 4749"/>
                <a:gd name="T41" fmla="*/ 738 h 738"/>
                <a:gd name="T42" fmla="*/ 1924 w 4749"/>
                <a:gd name="T43" fmla="*/ 621 h 738"/>
                <a:gd name="T44" fmla="*/ 2252 w 4749"/>
                <a:gd name="T45" fmla="*/ 555 h 738"/>
                <a:gd name="T46" fmla="*/ 1912 w 4749"/>
                <a:gd name="T47" fmla="*/ 176 h 738"/>
                <a:gd name="T48" fmla="*/ 2319 w 4749"/>
                <a:gd name="T49" fmla="*/ 54 h 738"/>
                <a:gd name="T50" fmla="*/ 2125 w 4749"/>
                <a:gd name="T51" fmla="*/ 55 h 738"/>
                <a:gd name="T52" fmla="*/ 2514 w 4749"/>
                <a:gd name="T53" fmla="*/ 13 h 738"/>
                <a:gd name="T54" fmla="*/ 2572 w 4749"/>
                <a:gd name="T55" fmla="*/ 724 h 738"/>
                <a:gd name="T56" fmla="*/ 2514 w 4749"/>
                <a:gd name="T57" fmla="*/ 13 h 738"/>
                <a:gd name="T58" fmla="*/ 2759 w 4749"/>
                <a:gd name="T59" fmla="*/ 369 h 738"/>
                <a:gd name="T60" fmla="*/ 3443 w 4749"/>
                <a:gd name="T61" fmla="*/ 369 h 738"/>
                <a:gd name="T62" fmla="*/ 3101 w 4749"/>
                <a:gd name="T63" fmla="*/ 684 h 738"/>
                <a:gd name="T64" fmla="*/ 3101 w 4749"/>
                <a:gd name="T65" fmla="*/ 54 h 738"/>
                <a:gd name="T66" fmla="*/ 3101 w 4749"/>
                <a:gd name="T67" fmla="*/ 684 h 738"/>
                <a:gd name="T68" fmla="*/ 4009 w 4749"/>
                <a:gd name="T69" fmla="*/ 673 h 738"/>
                <a:gd name="T70" fmla="*/ 3630 w 4749"/>
                <a:gd name="T71" fmla="*/ 724 h 738"/>
                <a:gd name="T72" fmla="*/ 3999 w 4749"/>
                <a:gd name="T73" fmla="*/ 13 h 738"/>
                <a:gd name="T74" fmla="*/ 3688 w 4749"/>
                <a:gd name="T75" fmla="*/ 65 h 738"/>
                <a:gd name="T76" fmla="*/ 3946 w 4749"/>
                <a:gd name="T77" fmla="*/ 335 h 738"/>
                <a:gd name="T78" fmla="*/ 3688 w 4749"/>
                <a:gd name="T79" fmla="*/ 387 h 738"/>
                <a:gd name="T80" fmla="*/ 4749 w 4749"/>
                <a:gd name="T81" fmla="*/ 13 h 738"/>
                <a:gd name="T82" fmla="*/ 4675 w 4749"/>
                <a:gd name="T83" fmla="*/ 731 h 738"/>
                <a:gd name="T84" fmla="*/ 4254 w 4749"/>
                <a:gd name="T85" fmla="*/ 724 h 738"/>
                <a:gd name="T86" fmla="*/ 4196 w 4749"/>
                <a:gd name="T87" fmla="*/ 13 h 738"/>
                <a:gd name="T88" fmla="*/ 4690 w 4749"/>
                <a:gd name="T89" fmla="*/ 646 h 738"/>
                <a:gd name="T90" fmla="*/ 4749 w 4749"/>
                <a:gd name="T91" fmla="*/ 1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49" h="738">
                  <a:moveTo>
                    <a:pt x="197" y="13"/>
                  </a:moveTo>
                  <a:cubicBezTo>
                    <a:pt x="0" y="13"/>
                    <a:pt x="0" y="13"/>
                    <a:pt x="0" y="13"/>
                  </a:cubicBezTo>
                  <a:cubicBezTo>
                    <a:pt x="0" y="724"/>
                    <a:pt x="0" y="724"/>
                    <a:pt x="0" y="724"/>
                  </a:cubicBezTo>
                  <a:cubicBezTo>
                    <a:pt x="58" y="724"/>
                    <a:pt x="58" y="724"/>
                    <a:pt x="58" y="724"/>
                  </a:cubicBezTo>
                  <a:cubicBezTo>
                    <a:pt x="58" y="442"/>
                    <a:pt x="58" y="442"/>
                    <a:pt x="58" y="442"/>
                  </a:cubicBezTo>
                  <a:cubicBezTo>
                    <a:pt x="137" y="450"/>
                    <a:pt x="145" y="453"/>
                    <a:pt x="173" y="453"/>
                  </a:cubicBezTo>
                  <a:cubicBezTo>
                    <a:pt x="320" y="453"/>
                    <a:pt x="422" y="365"/>
                    <a:pt x="422" y="218"/>
                  </a:cubicBezTo>
                  <a:cubicBezTo>
                    <a:pt x="422" y="76"/>
                    <a:pt x="334" y="13"/>
                    <a:pt x="197" y="13"/>
                  </a:cubicBezTo>
                  <a:close/>
                  <a:moveTo>
                    <a:pt x="158" y="401"/>
                  </a:moveTo>
                  <a:cubicBezTo>
                    <a:pt x="133" y="401"/>
                    <a:pt x="122" y="400"/>
                    <a:pt x="58" y="392"/>
                  </a:cubicBezTo>
                  <a:cubicBezTo>
                    <a:pt x="58" y="65"/>
                    <a:pt x="58" y="65"/>
                    <a:pt x="58" y="65"/>
                  </a:cubicBezTo>
                  <a:cubicBezTo>
                    <a:pt x="185" y="65"/>
                    <a:pt x="185" y="65"/>
                    <a:pt x="185" y="65"/>
                  </a:cubicBezTo>
                  <a:cubicBezTo>
                    <a:pt x="293" y="65"/>
                    <a:pt x="357" y="110"/>
                    <a:pt x="357" y="223"/>
                  </a:cubicBezTo>
                  <a:cubicBezTo>
                    <a:pt x="357" y="350"/>
                    <a:pt x="272" y="401"/>
                    <a:pt x="158" y="401"/>
                  </a:cubicBezTo>
                  <a:close/>
                  <a:moveTo>
                    <a:pt x="643" y="673"/>
                  </a:moveTo>
                  <a:cubicBezTo>
                    <a:pt x="964" y="673"/>
                    <a:pt x="964" y="673"/>
                    <a:pt x="964" y="673"/>
                  </a:cubicBezTo>
                  <a:cubicBezTo>
                    <a:pt x="964" y="724"/>
                    <a:pt x="964" y="724"/>
                    <a:pt x="964" y="724"/>
                  </a:cubicBezTo>
                  <a:cubicBezTo>
                    <a:pt x="584" y="724"/>
                    <a:pt x="584" y="724"/>
                    <a:pt x="584" y="724"/>
                  </a:cubicBezTo>
                  <a:cubicBezTo>
                    <a:pt x="584" y="13"/>
                    <a:pt x="584" y="13"/>
                    <a:pt x="584" y="13"/>
                  </a:cubicBezTo>
                  <a:cubicBezTo>
                    <a:pt x="954" y="13"/>
                    <a:pt x="954" y="13"/>
                    <a:pt x="954" y="13"/>
                  </a:cubicBezTo>
                  <a:cubicBezTo>
                    <a:pt x="954" y="65"/>
                    <a:pt x="954" y="65"/>
                    <a:pt x="954" y="65"/>
                  </a:cubicBezTo>
                  <a:cubicBezTo>
                    <a:pt x="643" y="65"/>
                    <a:pt x="643" y="65"/>
                    <a:pt x="643" y="65"/>
                  </a:cubicBezTo>
                  <a:cubicBezTo>
                    <a:pt x="643" y="335"/>
                    <a:pt x="643" y="335"/>
                    <a:pt x="643" y="335"/>
                  </a:cubicBezTo>
                  <a:cubicBezTo>
                    <a:pt x="900" y="335"/>
                    <a:pt x="900" y="335"/>
                    <a:pt x="900" y="335"/>
                  </a:cubicBezTo>
                  <a:cubicBezTo>
                    <a:pt x="900" y="387"/>
                    <a:pt x="900" y="387"/>
                    <a:pt x="900" y="387"/>
                  </a:cubicBezTo>
                  <a:cubicBezTo>
                    <a:pt x="643" y="387"/>
                    <a:pt x="643" y="387"/>
                    <a:pt x="643" y="387"/>
                  </a:cubicBezTo>
                  <a:lnTo>
                    <a:pt x="643" y="673"/>
                  </a:lnTo>
                  <a:close/>
                  <a:moveTo>
                    <a:pt x="1645" y="13"/>
                  </a:moveTo>
                  <a:cubicBezTo>
                    <a:pt x="1703" y="13"/>
                    <a:pt x="1703" y="13"/>
                    <a:pt x="1703" y="13"/>
                  </a:cubicBezTo>
                  <a:cubicBezTo>
                    <a:pt x="1703" y="731"/>
                    <a:pt x="1703" y="731"/>
                    <a:pt x="1703" y="731"/>
                  </a:cubicBezTo>
                  <a:cubicBezTo>
                    <a:pt x="1630" y="731"/>
                    <a:pt x="1630" y="731"/>
                    <a:pt x="1630" y="731"/>
                  </a:cubicBezTo>
                  <a:cubicBezTo>
                    <a:pt x="1209" y="85"/>
                    <a:pt x="1209" y="85"/>
                    <a:pt x="1209" y="85"/>
                  </a:cubicBezTo>
                  <a:cubicBezTo>
                    <a:pt x="1209" y="724"/>
                    <a:pt x="1209" y="724"/>
                    <a:pt x="1209" y="724"/>
                  </a:cubicBezTo>
                  <a:cubicBezTo>
                    <a:pt x="1150" y="724"/>
                    <a:pt x="1150" y="724"/>
                    <a:pt x="1150" y="724"/>
                  </a:cubicBezTo>
                  <a:cubicBezTo>
                    <a:pt x="1150" y="13"/>
                    <a:pt x="1150" y="13"/>
                    <a:pt x="1150" y="13"/>
                  </a:cubicBezTo>
                  <a:cubicBezTo>
                    <a:pt x="1237" y="13"/>
                    <a:pt x="1237" y="13"/>
                    <a:pt x="1237" y="13"/>
                  </a:cubicBezTo>
                  <a:cubicBezTo>
                    <a:pt x="1645" y="646"/>
                    <a:pt x="1645" y="646"/>
                    <a:pt x="1645" y="646"/>
                  </a:cubicBezTo>
                  <a:lnTo>
                    <a:pt x="1645" y="13"/>
                  </a:lnTo>
                  <a:close/>
                  <a:moveTo>
                    <a:pt x="1977" y="175"/>
                  </a:moveTo>
                  <a:cubicBezTo>
                    <a:pt x="1977" y="239"/>
                    <a:pt x="2012" y="270"/>
                    <a:pt x="2154" y="349"/>
                  </a:cubicBezTo>
                  <a:cubicBezTo>
                    <a:pt x="2237" y="394"/>
                    <a:pt x="2317" y="440"/>
                    <a:pt x="2317" y="546"/>
                  </a:cubicBezTo>
                  <a:cubicBezTo>
                    <a:pt x="2317" y="664"/>
                    <a:pt x="2234" y="738"/>
                    <a:pt x="2098" y="738"/>
                  </a:cubicBezTo>
                  <a:cubicBezTo>
                    <a:pt x="2016" y="738"/>
                    <a:pt x="1960" y="715"/>
                    <a:pt x="1894" y="669"/>
                  </a:cubicBezTo>
                  <a:cubicBezTo>
                    <a:pt x="1924" y="621"/>
                    <a:pt x="1924" y="621"/>
                    <a:pt x="1924" y="621"/>
                  </a:cubicBezTo>
                  <a:cubicBezTo>
                    <a:pt x="1985" y="662"/>
                    <a:pt x="2029" y="684"/>
                    <a:pt x="2104" y="684"/>
                  </a:cubicBezTo>
                  <a:cubicBezTo>
                    <a:pt x="2195" y="684"/>
                    <a:pt x="2252" y="635"/>
                    <a:pt x="2252" y="555"/>
                  </a:cubicBezTo>
                  <a:cubicBezTo>
                    <a:pt x="2252" y="449"/>
                    <a:pt x="2136" y="406"/>
                    <a:pt x="2059" y="363"/>
                  </a:cubicBezTo>
                  <a:cubicBezTo>
                    <a:pt x="1955" y="305"/>
                    <a:pt x="1912" y="245"/>
                    <a:pt x="1912" y="176"/>
                  </a:cubicBezTo>
                  <a:cubicBezTo>
                    <a:pt x="1912" y="68"/>
                    <a:pt x="1998" y="1"/>
                    <a:pt x="2132" y="1"/>
                  </a:cubicBezTo>
                  <a:cubicBezTo>
                    <a:pt x="2207" y="1"/>
                    <a:pt x="2256" y="16"/>
                    <a:pt x="2319" y="54"/>
                  </a:cubicBezTo>
                  <a:cubicBezTo>
                    <a:pt x="2292" y="104"/>
                    <a:pt x="2292" y="104"/>
                    <a:pt x="2292" y="104"/>
                  </a:cubicBezTo>
                  <a:cubicBezTo>
                    <a:pt x="2238" y="72"/>
                    <a:pt x="2188" y="55"/>
                    <a:pt x="2125" y="55"/>
                  </a:cubicBezTo>
                  <a:cubicBezTo>
                    <a:pt x="2039" y="55"/>
                    <a:pt x="1977" y="101"/>
                    <a:pt x="1977" y="175"/>
                  </a:cubicBezTo>
                  <a:close/>
                  <a:moveTo>
                    <a:pt x="2514" y="13"/>
                  </a:moveTo>
                  <a:cubicBezTo>
                    <a:pt x="2572" y="13"/>
                    <a:pt x="2572" y="13"/>
                    <a:pt x="2572" y="13"/>
                  </a:cubicBezTo>
                  <a:cubicBezTo>
                    <a:pt x="2572" y="724"/>
                    <a:pt x="2572" y="724"/>
                    <a:pt x="2572" y="724"/>
                  </a:cubicBezTo>
                  <a:cubicBezTo>
                    <a:pt x="2514" y="724"/>
                    <a:pt x="2514" y="724"/>
                    <a:pt x="2514" y="724"/>
                  </a:cubicBezTo>
                  <a:lnTo>
                    <a:pt x="2514" y="13"/>
                  </a:lnTo>
                  <a:close/>
                  <a:moveTo>
                    <a:pt x="3101" y="0"/>
                  </a:moveTo>
                  <a:cubicBezTo>
                    <a:pt x="2904" y="0"/>
                    <a:pt x="2759" y="153"/>
                    <a:pt x="2759" y="369"/>
                  </a:cubicBezTo>
                  <a:cubicBezTo>
                    <a:pt x="2759" y="585"/>
                    <a:pt x="2904" y="738"/>
                    <a:pt x="3101" y="738"/>
                  </a:cubicBezTo>
                  <a:cubicBezTo>
                    <a:pt x="3298" y="738"/>
                    <a:pt x="3443" y="585"/>
                    <a:pt x="3443" y="369"/>
                  </a:cubicBezTo>
                  <a:cubicBezTo>
                    <a:pt x="3443" y="153"/>
                    <a:pt x="3299" y="0"/>
                    <a:pt x="3101" y="0"/>
                  </a:cubicBezTo>
                  <a:close/>
                  <a:moveTo>
                    <a:pt x="3101" y="684"/>
                  </a:moveTo>
                  <a:cubicBezTo>
                    <a:pt x="2947" y="684"/>
                    <a:pt x="2823" y="540"/>
                    <a:pt x="2823" y="369"/>
                  </a:cubicBezTo>
                  <a:cubicBezTo>
                    <a:pt x="2823" y="198"/>
                    <a:pt x="2947" y="54"/>
                    <a:pt x="3101" y="54"/>
                  </a:cubicBezTo>
                  <a:cubicBezTo>
                    <a:pt x="3255" y="54"/>
                    <a:pt x="3378" y="198"/>
                    <a:pt x="3378" y="369"/>
                  </a:cubicBezTo>
                  <a:cubicBezTo>
                    <a:pt x="3378" y="540"/>
                    <a:pt x="3255" y="684"/>
                    <a:pt x="3101" y="684"/>
                  </a:cubicBezTo>
                  <a:close/>
                  <a:moveTo>
                    <a:pt x="3688" y="673"/>
                  </a:moveTo>
                  <a:cubicBezTo>
                    <a:pt x="4009" y="673"/>
                    <a:pt x="4009" y="673"/>
                    <a:pt x="4009" y="673"/>
                  </a:cubicBezTo>
                  <a:cubicBezTo>
                    <a:pt x="4009" y="724"/>
                    <a:pt x="4009" y="724"/>
                    <a:pt x="4009" y="724"/>
                  </a:cubicBezTo>
                  <a:cubicBezTo>
                    <a:pt x="3630" y="724"/>
                    <a:pt x="3630" y="724"/>
                    <a:pt x="3630" y="724"/>
                  </a:cubicBezTo>
                  <a:cubicBezTo>
                    <a:pt x="3630" y="13"/>
                    <a:pt x="3630" y="13"/>
                    <a:pt x="3630" y="13"/>
                  </a:cubicBezTo>
                  <a:cubicBezTo>
                    <a:pt x="3999" y="13"/>
                    <a:pt x="3999" y="13"/>
                    <a:pt x="3999" y="13"/>
                  </a:cubicBezTo>
                  <a:cubicBezTo>
                    <a:pt x="3999" y="65"/>
                    <a:pt x="3999" y="65"/>
                    <a:pt x="3999" y="65"/>
                  </a:cubicBezTo>
                  <a:cubicBezTo>
                    <a:pt x="3688" y="65"/>
                    <a:pt x="3688" y="65"/>
                    <a:pt x="3688" y="65"/>
                  </a:cubicBezTo>
                  <a:cubicBezTo>
                    <a:pt x="3688" y="335"/>
                    <a:pt x="3688" y="335"/>
                    <a:pt x="3688" y="335"/>
                  </a:cubicBezTo>
                  <a:cubicBezTo>
                    <a:pt x="3946" y="335"/>
                    <a:pt x="3946" y="335"/>
                    <a:pt x="3946" y="335"/>
                  </a:cubicBezTo>
                  <a:cubicBezTo>
                    <a:pt x="3946" y="387"/>
                    <a:pt x="3946" y="387"/>
                    <a:pt x="3946" y="387"/>
                  </a:cubicBezTo>
                  <a:cubicBezTo>
                    <a:pt x="3688" y="387"/>
                    <a:pt x="3688" y="387"/>
                    <a:pt x="3688" y="387"/>
                  </a:cubicBezTo>
                  <a:lnTo>
                    <a:pt x="3688" y="673"/>
                  </a:lnTo>
                  <a:close/>
                  <a:moveTo>
                    <a:pt x="4749" y="13"/>
                  </a:moveTo>
                  <a:cubicBezTo>
                    <a:pt x="4749" y="731"/>
                    <a:pt x="4749" y="731"/>
                    <a:pt x="4749" y="731"/>
                  </a:cubicBezTo>
                  <a:cubicBezTo>
                    <a:pt x="4675" y="731"/>
                    <a:pt x="4675" y="731"/>
                    <a:pt x="4675" y="731"/>
                  </a:cubicBezTo>
                  <a:cubicBezTo>
                    <a:pt x="4254" y="85"/>
                    <a:pt x="4254" y="85"/>
                    <a:pt x="4254" y="85"/>
                  </a:cubicBezTo>
                  <a:cubicBezTo>
                    <a:pt x="4254" y="724"/>
                    <a:pt x="4254" y="724"/>
                    <a:pt x="4254" y="724"/>
                  </a:cubicBezTo>
                  <a:cubicBezTo>
                    <a:pt x="4196" y="724"/>
                    <a:pt x="4196" y="724"/>
                    <a:pt x="4196" y="724"/>
                  </a:cubicBezTo>
                  <a:cubicBezTo>
                    <a:pt x="4196" y="13"/>
                    <a:pt x="4196" y="13"/>
                    <a:pt x="4196" y="13"/>
                  </a:cubicBezTo>
                  <a:cubicBezTo>
                    <a:pt x="4282" y="13"/>
                    <a:pt x="4282" y="13"/>
                    <a:pt x="4282" y="13"/>
                  </a:cubicBezTo>
                  <a:cubicBezTo>
                    <a:pt x="4690" y="646"/>
                    <a:pt x="4690" y="646"/>
                    <a:pt x="4690" y="646"/>
                  </a:cubicBezTo>
                  <a:cubicBezTo>
                    <a:pt x="4690" y="13"/>
                    <a:pt x="4690" y="13"/>
                    <a:pt x="4690" y="13"/>
                  </a:cubicBezTo>
                  <a:lnTo>
                    <a:pt x="474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pic>
        <p:nvPicPr>
          <p:cNvPr id="5" name="Afbeelding 4">
            <a:extLst>
              <a:ext uri="{FF2B5EF4-FFF2-40B4-BE49-F238E27FC236}">
                <a16:creationId xmlns:a16="http://schemas.microsoft.com/office/drawing/2014/main" id="{89278F05-C5E2-42CD-BD9A-B00F30ED53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986" y="393535"/>
            <a:ext cx="2496763" cy="1566440"/>
          </a:xfrm>
          <a:prstGeom prst="rect">
            <a:avLst/>
          </a:prstGeom>
        </p:spPr>
      </p:pic>
    </p:spTree>
    <p:extLst>
      <p:ext uri="{BB962C8B-B14F-4D97-AF65-F5344CB8AC3E}">
        <p14:creationId xmlns:p14="http://schemas.microsoft.com/office/powerpoint/2010/main" val="78256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kst &amp; beeld (Grijs)">
    <p:spTree>
      <p:nvGrpSpPr>
        <p:cNvPr id="1" name=""/>
        <p:cNvGrpSpPr/>
        <p:nvPr/>
      </p:nvGrpSpPr>
      <p:grpSpPr>
        <a:xfrm>
          <a:off x="0" y="0"/>
          <a:ext cx="0" cy="0"/>
          <a:chOff x="0" y="0"/>
          <a:chExt cx="0" cy="0"/>
        </a:xfrm>
      </p:grpSpPr>
      <p:sp>
        <p:nvSpPr>
          <p:cNvPr id="7" name="Picture Placeholder 1"/>
          <p:cNvSpPr>
            <a:spLocks noGrp="1" noSelect="1"/>
          </p:cNvSpPr>
          <p:nvPr>
            <p:ph type="pic" sz="quarter" idx="13" hasCustomPrompt="1"/>
          </p:nvPr>
        </p:nvSpPr>
        <p:spPr bwMode="gray">
          <a:xfrm>
            <a:off x="3050970" y="-2"/>
            <a:ext cx="9147699" cy="6858001"/>
          </a:xfrm>
        </p:spPr>
        <p:txBody>
          <a:bodyPr/>
          <a:lstStyle>
            <a:lvl1pPr marL="0" indent="0" algn="r">
              <a:buNone/>
              <a:defRPr baseline="0"/>
            </a:lvl1pPr>
          </a:lstStyle>
          <a:p>
            <a:r>
              <a:rPr lang="nl-NL" dirty="0"/>
              <a:t>[Klik op het pictogram om een afbeelding in te voegen]</a:t>
            </a:r>
          </a:p>
        </p:txBody>
      </p:sp>
      <p:sp>
        <p:nvSpPr>
          <p:cNvPr id="15" name="Placeholder 2">
            <a:extLst>
              <a:ext uri="{FF2B5EF4-FFF2-40B4-BE49-F238E27FC236}">
                <a16:creationId xmlns:a16="http://schemas.microsoft.com/office/drawing/2014/main" id="{6748723C-099C-4321-909A-DD5531EDD885}"/>
              </a:ext>
            </a:extLst>
          </p:cNvPr>
          <p:cNvSpPr>
            <a:spLocks noGrp="1" noSelect="1"/>
          </p:cNvSpPr>
          <p:nvPr userDrawn="1">
            <p:ph type="body" idx="1001" hasCustomPrompt="1"/>
            <p:custDataLst>
              <p:custData r:id="rId1"/>
            </p:custDataLst>
          </p:nvPr>
        </p:nvSpPr>
        <p:spPr bwMode="gray">
          <a:xfrm>
            <a:off x="0" y="317090"/>
            <a:ext cx="6096000" cy="6209071"/>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85750" indent="-285750" algn="ctr" defTabSz="914400" rtl="0" eaLnBrk="1" latinLnBrk="0" hangingPunct="1">
              <a:lnSpc>
                <a:spcPct val="130000"/>
              </a:lnSpc>
              <a:spcBef>
                <a:spcPts val="0"/>
              </a:spcBef>
              <a:buFont typeface="Arial" panose="020B0604020202020204" pitchFamily="34" charset="0"/>
              <a:buNone/>
              <a:defRPr/>
            </a:lvl1pPr>
          </a:lstStyle>
          <a:p>
            <a:pPr algn="ctr"/>
            <a:r>
              <a:rPr lang="nl-NL"/>
              <a:t> </a:t>
            </a:r>
            <a:endParaRPr lang="nl-NL" dirty="0"/>
          </a:p>
        </p:txBody>
      </p:sp>
      <p:sp>
        <p:nvSpPr>
          <p:cNvPr id="9" name="Frame text 5 (JU-Free)">
            <a:extLst>
              <a:ext uri="{FF2B5EF4-FFF2-40B4-BE49-F238E27FC236}">
                <a16:creationId xmlns:a16="http://schemas.microsoft.com/office/drawing/2014/main" id="{0101A791-A03C-44D6-A131-03EA6A7AD06F}"/>
              </a:ext>
            </a:extLst>
          </p:cNvPr>
          <p:cNvSpPr>
            <a:spLocks noGrp="1"/>
          </p:cNvSpPr>
          <p:nvPr>
            <p:ph type="body" sz="quarter" idx="19" hasCustomPrompt="1"/>
          </p:nvPr>
        </p:nvSpPr>
        <p:spPr bwMode="gray">
          <a:xfrm>
            <a:off x="1209675" y="1567972"/>
            <a:ext cx="4283351" cy="3896190"/>
          </a:xfrm>
        </p:spPr>
        <p:txBody>
          <a:bodyPr anchor="t" anchorCtr="0"/>
          <a:lstStyle>
            <a:lvl1pPr marL="0" indent="0">
              <a:lnSpc>
                <a:spcPct val="100000"/>
              </a:lnSpc>
              <a:buNone/>
              <a:defRPr sz="2700" b="1">
                <a:solidFill>
                  <a:schemeClr val="accent2"/>
                </a:solidFill>
              </a:defRPr>
            </a:lvl1pPr>
            <a:lvl2pPr marL="0" indent="0">
              <a:lnSpc>
                <a:spcPct val="113000"/>
              </a:lnSpc>
              <a:spcBef>
                <a:spcPts val="600"/>
              </a:spcBef>
              <a:buNone/>
              <a:defRPr sz="1900" b="1">
                <a:solidFill>
                  <a:schemeClr val="tx1"/>
                </a:solidFill>
              </a:defRPr>
            </a:lvl2pPr>
            <a:lvl3pPr marL="0" indent="0">
              <a:spcBef>
                <a:spcPts val="2600"/>
              </a:spcBef>
              <a:buNone/>
              <a:defRPr sz="1800" b="1">
                <a:solidFill>
                  <a:schemeClr val="accent2"/>
                </a:solidFill>
              </a:defRPr>
            </a:lvl3pPr>
            <a:lvl4pPr>
              <a:defRPr sz="1600" b="0">
                <a:solidFill>
                  <a:schemeClr val="tx1"/>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nl-NL" dirty="0"/>
              <a:t>[Titel (lijstniveau verhogen om van stijl te wisselen)]</a:t>
            </a:r>
          </a:p>
          <a:p>
            <a:pPr lvl="0"/>
            <a:r>
              <a:rPr lang="nl-NL" dirty="0"/>
              <a:t>JU-LEVEL1=Titel</a:t>
            </a:r>
          </a:p>
          <a:p>
            <a:pPr lvl="1"/>
            <a:r>
              <a:rPr lang="nl-NL" dirty="0"/>
              <a:t>JU-LEVEL2=Intro</a:t>
            </a:r>
          </a:p>
          <a:p>
            <a:pPr lvl="2"/>
            <a:r>
              <a:rPr lang="nl-NL" dirty="0"/>
              <a:t>JU-LEVEL3=Kop</a:t>
            </a:r>
          </a:p>
          <a:p>
            <a:pPr lvl="3"/>
            <a:r>
              <a:rPr lang="nl-NL" dirty="0"/>
              <a:t>JU-LEVEL4=Tekst</a:t>
            </a:r>
          </a:p>
        </p:txBody>
      </p:sp>
      <p:sp>
        <p:nvSpPr>
          <p:cNvPr id="16" name="Instructie algemeen 3">
            <a:extLst>
              <a:ext uri="{FF2B5EF4-FFF2-40B4-BE49-F238E27FC236}">
                <a16:creationId xmlns:a16="http://schemas.microsoft.com/office/drawing/2014/main" id="{C3ED6AAD-EEBA-4B60-BF1D-3F8680C63183}"/>
              </a:ext>
            </a:extLst>
          </p:cNvPr>
          <p:cNvSpPr>
            <a:spLocks noGrp="1" noSelect="1"/>
          </p:cNvSpPr>
          <p:nvPr>
            <p:ph type="body" sz="quarter" idx="14" hasCustomPrompt="1"/>
          </p:nvPr>
        </p:nvSpPr>
        <p:spPr bwMode="gray">
          <a:xfrm>
            <a:off x="-2160000" y="0"/>
            <a:ext cx="2052000" cy="5004000"/>
          </a:xfrm>
          <a:solidFill>
            <a:schemeClr val="bg1"/>
          </a:solidFill>
          <a:ln>
            <a:solidFill>
              <a:schemeClr val="accent2"/>
            </a:solidFill>
          </a:ln>
        </p:spPr>
        <p:txBody>
          <a:bodyPr lIns="36000" tIns="36000" rIns="36000" bIns="36000"/>
          <a:lstStyle>
            <a:lvl1pPr marL="0" indent="0">
              <a:lnSpc>
                <a:spcPct val="99000"/>
              </a:lnSpc>
              <a:buNone/>
              <a:defRPr sz="1100" b="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99000"/>
              </a:lnSpc>
              <a:buFont typeface="Arial" panose="020B0604020202020204" pitchFamily="34" charset="0"/>
              <a:buNone/>
              <a:defRPr sz="1100" b="0"/>
            </a:lvl5pPr>
          </a:lstStyle>
          <a:p>
            <a:pPr lvl="0"/>
            <a:r>
              <a:rPr lang="nl-NL" dirty="0"/>
              <a:t>Voeg je een foto in dan komt deze automatisch achter de tekst en het gekleurde vlak.</a:t>
            </a:r>
            <a:br>
              <a:rPr lang="nl-NL" dirty="0"/>
            </a:br>
            <a:r>
              <a:rPr lang="nl-NL" dirty="0"/>
              <a:t>Wil je later de foto wijzigen, dan plaatst PowerPoint de foto boven op de dia. Klik in het lint hierboven op Start | Opnieuw instellen, en de volgorde van de foto, logo en tekst zal automatisch in de goede volgorde komen. </a:t>
            </a:r>
            <a:br>
              <a:rPr lang="nl-NL" dirty="0"/>
            </a:br>
            <a:br>
              <a:rPr lang="nl-NL" dirty="0"/>
            </a:br>
            <a:br>
              <a:rPr lang="nl-NL" dirty="0"/>
            </a:br>
            <a:br>
              <a:rPr lang="nl-NL" dirty="0"/>
            </a:br>
            <a:br>
              <a:rPr lang="nl-NL" dirty="0"/>
            </a:br>
            <a:r>
              <a:rPr lang="nl-NL" dirty="0"/>
              <a:t>Als je de kleur van het grijze vlak wilt wijzigen klik dan met de rechtermuisknop in het grijze vlak en kies dan Vorm opmaken. Kies altijd een kleur uit het schema Aangepaste kleuren. </a:t>
            </a:r>
          </a:p>
          <a:p>
            <a:pPr lvl="0"/>
            <a:endParaRPr lang="nl-NL" dirty="0"/>
          </a:p>
          <a:p>
            <a:pPr lvl="0"/>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17" name="Frame picture 4">
            <a:extLst>
              <a:ext uri="{FF2B5EF4-FFF2-40B4-BE49-F238E27FC236}">
                <a16:creationId xmlns:a16="http://schemas.microsoft.com/office/drawing/2014/main" id="{0F72ED29-FE09-4503-B5D2-97F63D369B32}"/>
              </a:ext>
            </a:extLst>
          </p:cNvPr>
          <p:cNvSpPr>
            <a:spLocks noGrp="1" noSelect="1" noChangeAspect="1"/>
          </p:cNvSpPr>
          <p:nvPr>
            <p:ph type="pic" sz="quarter" idx="15" hasCustomPrompt="1"/>
          </p:nvPr>
        </p:nvSpPr>
        <p:spPr bwMode="gray">
          <a:xfrm>
            <a:off x="-2124000" y="1895990"/>
            <a:ext cx="1980000" cy="606915"/>
          </a:xfrm>
          <a:blipFill>
            <a:blip r:embed="rId4"/>
            <a:stretch>
              <a:fillRect/>
            </a:stretch>
          </a:blipFill>
        </p:spPr>
        <p:txBody>
          <a:bodyPr/>
          <a:lstStyle>
            <a:lvl1pPr marL="0" indent="0">
              <a:buNone/>
              <a:defRPr/>
            </a:lvl1pPr>
          </a:lstStyle>
          <a:p>
            <a:r>
              <a:rPr lang="nl-NL" dirty="0"/>
              <a:t> </a:t>
            </a:r>
          </a:p>
        </p:txBody>
      </p:sp>
      <p:sp>
        <p:nvSpPr>
          <p:cNvPr id="8" name="Freeform 5 (PHJU)">
            <a:extLst>
              <a:ext uri="{FF2B5EF4-FFF2-40B4-BE49-F238E27FC236}">
                <a16:creationId xmlns:a16="http://schemas.microsoft.com/office/drawing/2014/main" id="{63E89CE3-8F97-421E-B957-205EBEFCD68F}"/>
              </a:ext>
            </a:extLst>
          </p:cNvPr>
          <p:cNvSpPr>
            <a:spLocks noGrp="1" noSelect="1" noEditPoints="1"/>
          </p:cNvSpPr>
          <p:nvPr>
            <p:ph type="body" idx="1000" hasCustomPrompt="1"/>
            <p:custDataLst>
              <p:custData r:id="rId2"/>
            </p:custDataLst>
          </p:nvPr>
        </p:nvSpPr>
        <p:spPr bwMode="gray">
          <a:xfrm>
            <a:off x="11177597" y="6142038"/>
            <a:ext cx="588963" cy="365125"/>
          </a:xfrm>
          <a:custGeom>
            <a:avLst/>
            <a:gdLst>
              <a:gd name="T0" fmla="*/ 1062 w 1860"/>
              <a:gd name="T1" fmla="*/ 38 h 1153"/>
              <a:gd name="T2" fmla="*/ 958 w 1860"/>
              <a:gd name="T3" fmla="*/ 36 h 1153"/>
              <a:gd name="T4" fmla="*/ 770 w 1860"/>
              <a:gd name="T5" fmla="*/ 36 h 1153"/>
              <a:gd name="T6" fmla="*/ 633 w 1860"/>
              <a:gd name="T7" fmla="*/ 29 h 1153"/>
              <a:gd name="T8" fmla="*/ 435 w 1860"/>
              <a:gd name="T9" fmla="*/ 0 h 1153"/>
              <a:gd name="T10" fmla="*/ 167 w 1860"/>
              <a:gd name="T11" fmla="*/ 76 h 1153"/>
              <a:gd name="T12" fmla="*/ 43 w 1860"/>
              <a:gd name="T13" fmla="*/ 320 h 1153"/>
              <a:gd name="T14" fmla="*/ 448 w 1860"/>
              <a:gd name="T15" fmla="*/ 729 h 1153"/>
              <a:gd name="T16" fmla="*/ 398 w 1860"/>
              <a:gd name="T17" fmla="*/ 920 h 1153"/>
              <a:gd name="T18" fmla="*/ 113 w 1860"/>
              <a:gd name="T19" fmla="*/ 816 h 1153"/>
              <a:gd name="T20" fmla="*/ 0 w 1860"/>
              <a:gd name="T21" fmla="*/ 1029 h 1153"/>
              <a:gd name="T22" fmla="*/ 81 w 1860"/>
              <a:gd name="T23" fmla="*/ 1070 h 1153"/>
              <a:gd name="T24" fmla="*/ 301 w 1860"/>
              <a:gd name="T25" fmla="*/ 1146 h 1153"/>
              <a:gd name="T26" fmla="*/ 584 w 1860"/>
              <a:gd name="T27" fmla="*/ 1120 h 1153"/>
              <a:gd name="T28" fmla="*/ 770 w 1860"/>
              <a:gd name="T29" fmla="*/ 1123 h 1153"/>
              <a:gd name="T30" fmla="*/ 1047 w 1860"/>
              <a:gd name="T31" fmla="*/ 1121 h 1153"/>
              <a:gd name="T32" fmla="*/ 1856 w 1860"/>
              <a:gd name="T33" fmla="*/ 883 h 1153"/>
              <a:gd name="T34" fmla="*/ 1860 w 1860"/>
              <a:gd name="T35" fmla="*/ 296 h 1153"/>
              <a:gd name="T36" fmla="*/ 1069 w 1860"/>
              <a:gd name="T37" fmla="*/ 553 h 1153"/>
              <a:gd name="T38" fmla="*/ 1298 w 1860"/>
              <a:gd name="T39" fmla="*/ 303 h 1153"/>
              <a:gd name="T40" fmla="*/ 1574 w 1860"/>
              <a:gd name="T41" fmla="*/ 274 h 1153"/>
              <a:gd name="T42" fmla="*/ 1069 w 1860"/>
              <a:gd name="T43" fmla="*/ 553 h 1153"/>
              <a:gd name="T44" fmla="*/ 1062 w 1860"/>
              <a:gd name="T45" fmla="*/ 274 h 1153"/>
              <a:gd name="T46" fmla="*/ 1079 w 1860"/>
              <a:gd name="T47" fmla="*/ 339 h 1153"/>
              <a:gd name="T48" fmla="*/ 791 w 1860"/>
              <a:gd name="T49" fmla="*/ 481 h 1153"/>
              <a:gd name="T50" fmla="*/ 919 w 1860"/>
              <a:gd name="T51" fmla="*/ 201 h 1153"/>
              <a:gd name="T52" fmla="*/ 584 w 1860"/>
              <a:gd name="T53" fmla="*/ 535 h 1153"/>
              <a:gd name="T54" fmla="*/ 297 w 1860"/>
              <a:gd name="T55" fmla="*/ 315 h 1153"/>
              <a:gd name="T56" fmla="*/ 584 w 1860"/>
              <a:gd name="T57" fmla="*/ 265 h 1153"/>
              <a:gd name="T58" fmla="*/ 395 w 1860"/>
              <a:gd name="T59" fmla="*/ 1118 h 1153"/>
              <a:gd name="T60" fmla="*/ 97 w 1860"/>
              <a:gd name="T61" fmla="*/ 1038 h 1153"/>
              <a:gd name="T62" fmla="*/ 45 w 1860"/>
              <a:gd name="T63" fmla="*/ 1013 h 1153"/>
              <a:gd name="T64" fmla="*/ 244 w 1860"/>
              <a:gd name="T65" fmla="*/ 923 h 1153"/>
              <a:gd name="T66" fmla="*/ 398 w 1860"/>
              <a:gd name="T67" fmla="*/ 955 h 1153"/>
              <a:gd name="T68" fmla="*/ 466 w 1860"/>
              <a:gd name="T69" fmla="*/ 699 h 1153"/>
              <a:gd name="T70" fmla="*/ 79 w 1860"/>
              <a:gd name="T71" fmla="*/ 320 h 1153"/>
              <a:gd name="T72" fmla="*/ 188 w 1860"/>
              <a:gd name="T73" fmla="*/ 104 h 1153"/>
              <a:gd name="T74" fmla="*/ 622 w 1860"/>
              <a:gd name="T75" fmla="*/ 63 h 1153"/>
              <a:gd name="T76" fmla="*/ 687 w 1860"/>
              <a:gd name="T77" fmla="*/ 269 h 1153"/>
              <a:gd name="T78" fmla="*/ 262 w 1860"/>
              <a:gd name="T79" fmla="*/ 315 h 1153"/>
              <a:gd name="T80" fmla="*/ 672 w 1860"/>
              <a:gd name="T81" fmla="*/ 649 h 1153"/>
              <a:gd name="T82" fmla="*/ 395 w 1860"/>
              <a:gd name="T83" fmla="*/ 1118 h 1153"/>
              <a:gd name="T84" fmla="*/ 791 w 1860"/>
              <a:gd name="T85" fmla="*/ 957 h 1153"/>
              <a:gd name="T86" fmla="*/ 919 w 1860"/>
              <a:gd name="T87" fmla="*/ 657 h 1153"/>
              <a:gd name="T88" fmla="*/ 1038 w 1860"/>
              <a:gd name="T89" fmla="*/ 937 h 1153"/>
              <a:gd name="T90" fmla="*/ 1824 w 1860"/>
              <a:gd name="T91" fmla="*/ 283 h 1153"/>
              <a:gd name="T92" fmla="*/ 1341 w 1860"/>
              <a:gd name="T93" fmla="*/ 919 h 1153"/>
              <a:gd name="T94" fmla="*/ 1820 w 1860"/>
              <a:gd name="T95" fmla="*/ 919 h 1153"/>
              <a:gd name="T96" fmla="*/ 1188 w 1860"/>
              <a:gd name="T97" fmla="*/ 1085 h 1153"/>
              <a:gd name="T98" fmla="*/ 1299 w 1860"/>
              <a:gd name="T99" fmla="*/ 698 h 1153"/>
              <a:gd name="T100" fmla="*/ 1647 w 1860"/>
              <a:gd name="T101" fmla="*/ 238 h 1153"/>
              <a:gd name="T102" fmla="*/ 1289 w 1860"/>
              <a:gd name="T103" fmla="*/ 238 h 1153"/>
              <a:gd name="T104" fmla="*/ 1171 w 1860"/>
              <a:gd name="T105" fmla="*/ 74 h 1153"/>
              <a:gd name="T106" fmla="*/ 1824 w 1860"/>
              <a:gd name="T107" fmla="*/ 28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0" h="1153">
                <a:moveTo>
                  <a:pt x="1860" y="36"/>
                </a:moveTo>
                <a:cubicBezTo>
                  <a:pt x="1062" y="38"/>
                  <a:pt x="1062" y="38"/>
                  <a:pt x="1062" y="38"/>
                </a:cubicBezTo>
                <a:cubicBezTo>
                  <a:pt x="1062" y="42"/>
                  <a:pt x="1062" y="42"/>
                  <a:pt x="1062" y="42"/>
                </a:cubicBezTo>
                <a:cubicBezTo>
                  <a:pt x="1033" y="38"/>
                  <a:pt x="999" y="36"/>
                  <a:pt x="958" y="36"/>
                </a:cubicBezTo>
                <a:cubicBezTo>
                  <a:pt x="770" y="36"/>
                  <a:pt x="770" y="36"/>
                  <a:pt x="770" y="36"/>
                </a:cubicBezTo>
                <a:cubicBezTo>
                  <a:pt x="770" y="36"/>
                  <a:pt x="770" y="36"/>
                  <a:pt x="770" y="36"/>
                </a:cubicBezTo>
                <a:cubicBezTo>
                  <a:pt x="653" y="36"/>
                  <a:pt x="653" y="36"/>
                  <a:pt x="653" y="36"/>
                </a:cubicBezTo>
                <a:cubicBezTo>
                  <a:pt x="647" y="34"/>
                  <a:pt x="640" y="32"/>
                  <a:pt x="633" y="29"/>
                </a:cubicBezTo>
                <a:cubicBezTo>
                  <a:pt x="633" y="29"/>
                  <a:pt x="633" y="29"/>
                  <a:pt x="633" y="29"/>
                </a:cubicBezTo>
                <a:cubicBezTo>
                  <a:pt x="570" y="10"/>
                  <a:pt x="507" y="0"/>
                  <a:pt x="435" y="0"/>
                </a:cubicBezTo>
                <a:cubicBezTo>
                  <a:pt x="313" y="0"/>
                  <a:pt x="245" y="19"/>
                  <a:pt x="167" y="76"/>
                </a:cubicBezTo>
                <a:cubicBezTo>
                  <a:pt x="167" y="76"/>
                  <a:pt x="167" y="76"/>
                  <a:pt x="167" y="76"/>
                </a:cubicBezTo>
                <a:cubicBezTo>
                  <a:pt x="133" y="102"/>
                  <a:pt x="105" y="131"/>
                  <a:pt x="86" y="161"/>
                </a:cubicBezTo>
                <a:cubicBezTo>
                  <a:pt x="60" y="205"/>
                  <a:pt x="43" y="265"/>
                  <a:pt x="43" y="320"/>
                </a:cubicBezTo>
                <a:cubicBezTo>
                  <a:pt x="43" y="446"/>
                  <a:pt x="103" y="522"/>
                  <a:pt x="289" y="634"/>
                </a:cubicBezTo>
                <a:cubicBezTo>
                  <a:pt x="448" y="729"/>
                  <a:pt x="448" y="729"/>
                  <a:pt x="448" y="729"/>
                </a:cubicBezTo>
                <a:cubicBezTo>
                  <a:pt x="516" y="769"/>
                  <a:pt x="529" y="796"/>
                  <a:pt x="529" y="830"/>
                </a:cubicBezTo>
                <a:cubicBezTo>
                  <a:pt x="529" y="885"/>
                  <a:pt x="478" y="920"/>
                  <a:pt x="398" y="920"/>
                </a:cubicBezTo>
                <a:cubicBezTo>
                  <a:pt x="359" y="920"/>
                  <a:pt x="305" y="909"/>
                  <a:pt x="257" y="890"/>
                </a:cubicBezTo>
                <a:cubicBezTo>
                  <a:pt x="219" y="875"/>
                  <a:pt x="189" y="860"/>
                  <a:pt x="113" y="816"/>
                </a:cubicBezTo>
                <a:cubicBezTo>
                  <a:pt x="96" y="807"/>
                  <a:pt x="96" y="807"/>
                  <a:pt x="96" y="807"/>
                </a:cubicBezTo>
                <a:cubicBezTo>
                  <a:pt x="0" y="1029"/>
                  <a:pt x="0" y="1029"/>
                  <a:pt x="0" y="1029"/>
                </a:cubicBezTo>
                <a:cubicBezTo>
                  <a:pt x="14" y="1037"/>
                  <a:pt x="14" y="1037"/>
                  <a:pt x="14" y="1037"/>
                </a:cubicBezTo>
                <a:cubicBezTo>
                  <a:pt x="45" y="1052"/>
                  <a:pt x="68" y="1063"/>
                  <a:pt x="81" y="1070"/>
                </a:cubicBezTo>
                <a:cubicBezTo>
                  <a:pt x="188" y="1121"/>
                  <a:pt x="225" y="1134"/>
                  <a:pt x="300" y="1146"/>
                </a:cubicBezTo>
                <a:cubicBezTo>
                  <a:pt x="301" y="1146"/>
                  <a:pt x="301" y="1146"/>
                  <a:pt x="301" y="1146"/>
                </a:cubicBezTo>
                <a:cubicBezTo>
                  <a:pt x="334" y="1150"/>
                  <a:pt x="364" y="1153"/>
                  <a:pt x="395" y="1153"/>
                </a:cubicBezTo>
                <a:cubicBezTo>
                  <a:pt x="467" y="1153"/>
                  <a:pt x="531" y="1142"/>
                  <a:pt x="584" y="1120"/>
                </a:cubicBezTo>
                <a:cubicBezTo>
                  <a:pt x="584" y="1123"/>
                  <a:pt x="584" y="1123"/>
                  <a:pt x="584" y="1123"/>
                </a:cubicBezTo>
                <a:cubicBezTo>
                  <a:pt x="770" y="1123"/>
                  <a:pt x="770" y="1123"/>
                  <a:pt x="770" y="1123"/>
                </a:cubicBezTo>
                <a:cubicBezTo>
                  <a:pt x="1005" y="1123"/>
                  <a:pt x="1005" y="1123"/>
                  <a:pt x="1005" y="1123"/>
                </a:cubicBezTo>
                <a:cubicBezTo>
                  <a:pt x="1020" y="1123"/>
                  <a:pt x="1034" y="1122"/>
                  <a:pt x="1047" y="1121"/>
                </a:cubicBezTo>
                <a:cubicBezTo>
                  <a:pt x="1856" y="1121"/>
                  <a:pt x="1856" y="1121"/>
                  <a:pt x="1856" y="1121"/>
                </a:cubicBezTo>
                <a:cubicBezTo>
                  <a:pt x="1856" y="883"/>
                  <a:pt x="1856" y="883"/>
                  <a:pt x="1856" y="883"/>
                </a:cubicBezTo>
                <a:cubicBezTo>
                  <a:pt x="1414" y="883"/>
                  <a:pt x="1414" y="883"/>
                  <a:pt x="1414" y="883"/>
                </a:cubicBezTo>
                <a:cubicBezTo>
                  <a:pt x="1860" y="296"/>
                  <a:pt x="1860" y="296"/>
                  <a:pt x="1860" y="296"/>
                </a:cubicBezTo>
                <a:lnTo>
                  <a:pt x="1860" y="36"/>
                </a:lnTo>
                <a:close/>
                <a:moveTo>
                  <a:pt x="1069" y="553"/>
                </a:moveTo>
                <a:cubicBezTo>
                  <a:pt x="1151" y="548"/>
                  <a:pt x="1193" y="528"/>
                  <a:pt x="1238" y="474"/>
                </a:cubicBezTo>
                <a:cubicBezTo>
                  <a:pt x="1276" y="428"/>
                  <a:pt x="1298" y="364"/>
                  <a:pt x="1298" y="303"/>
                </a:cubicBezTo>
                <a:cubicBezTo>
                  <a:pt x="1298" y="293"/>
                  <a:pt x="1297" y="284"/>
                  <a:pt x="1296" y="274"/>
                </a:cubicBezTo>
                <a:cubicBezTo>
                  <a:pt x="1574" y="274"/>
                  <a:pt x="1574" y="274"/>
                  <a:pt x="1574" y="274"/>
                </a:cubicBezTo>
                <a:cubicBezTo>
                  <a:pt x="1280" y="663"/>
                  <a:pt x="1280" y="663"/>
                  <a:pt x="1280" y="663"/>
                </a:cubicBezTo>
                <a:cubicBezTo>
                  <a:pt x="1236" y="595"/>
                  <a:pt x="1163" y="555"/>
                  <a:pt x="1069" y="553"/>
                </a:cubicBezTo>
                <a:close/>
                <a:moveTo>
                  <a:pt x="1062" y="271"/>
                </a:moveTo>
                <a:cubicBezTo>
                  <a:pt x="1062" y="274"/>
                  <a:pt x="1062" y="274"/>
                  <a:pt x="1062" y="274"/>
                </a:cubicBezTo>
                <a:cubicBezTo>
                  <a:pt x="1064" y="274"/>
                  <a:pt x="1064" y="274"/>
                  <a:pt x="1064" y="274"/>
                </a:cubicBezTo>
                <a:cubicBezTo>
                  <a:pt x="1073" y="293"/>
                  <a:pt x="1079" y="314"/>
                  <a:pt x="1079" y="339"/>
                </a:cubicBezTo>
                <a:cubicBezTo>
                  <a:pt x="1079" y="431"/>
                  <a:pt x="1019" y="481"/>
                  <a:pt x="908" y="481"/>
                </a:cubicBezTo>
                <a:cubicBezTo>
                  <a:pt x="791" y="481"/>
                  <a:pt x="791" y="481"/>
                  <a:pt x="791" y="481"/>
                </a:cubicBezTo>
                <a:cubicBezTo>
                  <a:pt x="791" y="201"/>
                  <a:pt x="791" y="201"/>
                  <a:pt x="791" y="201"/>
                </a:cubicBezTo>
                <a:cubicBezTo>
                  <a:pt x="919" y="201"/>
                  <a:pt x="919" y="201"/>
                  <a:pt x="919" y="201"/>
                </a:cubicBezTo>
                <a:cubicBezTo>
                  <a:pt x="989" y="201"/>
                  <a:pt x="1038" y="226"/>
                  <a:pt x="1062" y="271"/>
                </a:cubicBezTo>
                <a:close/>
                <a:moveTo>
                  <a:pt x="584" y="535"/>
                </a:moveTo>
                <a:cubicBezTo>
                  <a:pt x="533" y="500"/>
                  <a:pt x="467" y="460"/>
                  <a:pt x="386" y="414"/>
                </a:cubicBezTo>
                <a:cubicBezTo>
                  <a:pt x="326" y="381"/>
                  <a:pt x="297" y="357"/>
                  <a:pt x="297" y="315"/>
                </a:cubicBezTo>
                <a:cubicBezTo>
                  <a:pt x="297" y="266"/>
                  <a:pt x="350" y="233"/>
                  <a:pt x="430" y="233"/>
                </a:cubicBezTo>
                <a:cubicBezTo>
                  <a:pt x="472" y="233"/>
                  <a:pt x="524" y="244"/>
                  <a:pt x="584" y="265"/>
                </a:cubicBezTo>
                <a:lnTo>
                  <a:pt x="584" y="535"/>
                </a:lnTo>
                <a:close/>
                <a:moveTo>
                  <a:pt x="395" y="1118"/>
                </a:moveTo>
                <a:cubicBezTo>
                  <a:pt x="366" y="1118"/>
                  <a:pt x="337" y="1115"/>
                  <a:pt x="306" y="1112"/>
                </a:cubicBezTo>
                <a:cubicBezTo>
                  <a:pt x="237" y="1101"/>
                  <a:pt x="205" y="1091"/>
                  <a:pt x="97" y="1038"/>
                </a:cubicBezTo>
                <a:cubicBezTo>
                  <a:pt x="96" y="1038"/>
                  <a:pt x="96" y="1038"/>
                  <a:pt x="96" y="1038"/>
                </a:cubicBezTo>
                <a:cubicBezTo>
                  <a:pt x="86" y="1033"/>
                  <a:pt x="68" y="1024"/>
                  <a:pt x="45" y="1013"/>
                </a:cubicBezTo>
                <a:cubicBezTo>
                  <a:pt x="113" y="857"/>
                  <a:pt x="113" y="857"/>
                  <a:pt x="113" y="857"/>
                </a:cubicBezTo>
                <a:cubicBezTo>
                  <a:pt x="174" y="891"/>
                  <a:pt x="205" y="907"/>
                  <a:pt x="244" y="923"/>
                </a:cubicBezTo>
                <a:cubicBezTo>
                  <a:pt x="244" y="923"/>
                  <a:pt x="244" y="923"/>
                  <a:pt x="244" y="923"/>
                </a:cubicBezTo>
                <a:cubicBezTo>
                  <a:pt x="297" y="943"/>
                  <a:pt x="354" y="955"/>
                  <a:pt x="398" y="955"/>
                </a:cubicBezTo>
                <a:cubicBezTo>
                  <a:pt x="497" y="955"/>
                  <a:pt x="564" y="905"/>
                  <a:pt x="564" y="830"/>
                </a:cubicBezTo>
                <a:cubicBezTo>
                  <a:pt x="564" y="777"/>
                  <a:pt x="538" y="741"/>
                  <a:pt x="466" y="699"/>
                </a:cubicBezTo>
                <a:cubicBezTo>
                  <a:pt x="308" y="604"/>
                  <a:pt x="308" y="604"/>
                  <a:pt x="308" y="604"/>
                </a:cubicBezTo>
                <a:cubicBezTo>
                  <a:pt x="132" y="498"/>
                  <a:pt x="79" y="432"/>
                  <a:pt x="79" y="320"/>
                </a:cubicBezTo>
                <a:cubicBezTo>
                  <a:pt x="79" y="271"/>
                  <a:pt x="93" y="218"/>
                  <a:pt x="116" y="179"/>
                </a:cubicBezTo>
                <a:cubicBezTo>
                  <a:pt x="132" y="153"/>
                  <a:pt x="157" y="127"/>
                  <a:pt x="188" y="104"/>
                </a:cubicBezTo>
                <a:cubicBezTo>
                  <a:pt x="260" y="52"/>
                  <a:pt x="320" y="36"/>
                  <a:pt x="435" y="36"/>
                </a:cubicBezTo>
                <a:cubicBezTo>
                  <a:pt x="504" y="36"/>
                  <a:pt x="562" y="44"/>
                  <a:pt x="622" y="63"/>
                </a:cubicBezTo>
                <a:cubicBezTo>
                  <a:pt x="666" y="77"/>
                  <a:pt x="693" y="88"/>
                  <a:pt x="751" y="116"/>
                </a:cubicBezTo>
                <a:cubicBezTo>
                  <a:pt x="687" y="269"/>
                  <a:pt x="687" y="269"/>
                  <a:pt x="687" y="269"/>
                </a:cubicBezTo>
                <a:cubicBezTo>
                  <a:pt x="581" y="221"/>
                  <a:pt x="497" y="198"/>
                  <a:pt x="430" y="198"/>
                </a:cubicBezTo>
                <a:cubicBezTo>
                  <a:pt x="328" y="198"/>
                  <a:pt x="262" y="244"/>
                  <a:pt x="262" y="315"/>
                </a:cubicBezTo>
                <a:cubicBezTo>
                  <a:pt x="262" y="374"/>
                  <a:pt x="300" y="406"/>
                  <a:pt x="369" y="445"/>
                </a:cubicBezTo>
                <a:cubicBezTo>
                  <a:pt x="527" y="534"/>
                  <a:pt x="626" y="601"/>
                  <a:pt x="672" y="649"/>
                </a:cubicBezTo>
                <a:cubicBezTo>
                  <a:pt x="713" y="692"/>
                  <a:pt x="737" y="760"/>
                  <a:pt x="737" y="830"/>
                </a:cubicBezTo>
                <a:cubicBezTo>
                  <a:pt x="737" y="1013"/>
                  <a:pt x="612" y="1118"/>
                  <a:pt x="395" y="1118"/>
                </a:cubicBezTo>
                <a:close/>
                <a:moveTo>
                  <a:pt x="919" y="957"/>
                </a:moveTo>
                <a:cubicBezTo>
                  <a:pt x="791" y="957"/>
                  <a:pt x="791" y="957"/>
                  <a:pt x="791" y="957"/>
                </a:cubicBezTo>
                <a:cubicBezTo>
                  <a:pt x="791" y="657"/>
                  <a:pt x="791" y="657"/>
                  <a:pt x="791" y="657"/>
                </a:cubicBezTo>
                <a:cubicBezTo>
                  <a:pt x="919" y="657"/>
                  <a:pt x="919" y="657"/>
                  <a:pt x="919" y="657"/>
                </a:cubicBezTo>
                <a:cubicBezTo>
                  <a:pt x="1041" y="657"/>
                  <a:pt x="1108" y="711"/>
                  <a:pt x="1108" y="810"/>
                </a:cubicBezTo>
                <a:cubicBezTo>
                  <a:pt x="1108" y="866"/>
                  <a:pt x="1082" y="916"/>
                  <a:pt x="1038" y="937"/>
                </a:cubicBezTo>
                <a:cubicBezTo>
                  <a:pt x="1008" y="953"/>
                  <a:pt x="980" y="957"/>
                  <a:pt x="919" y="957"/>
                </a:cubicBezTo>
                <a:close/>
                <a:moveTo>
                  <a:pt x="1824" y="283"/>
                </a:moveTo>
                <a:cubicBezTo>
                  <a:pt x="1385" y="861"/>
                  <a:pt x="1385" y="861"/>
                  <a:pt x="1385" y="861"/>
                </a:cubicBezTo>
                <a:cubicBezTo>
                  <a:pt x="1341" y="919"/>
                  <a:pt x="1341" y="919"/>
                  <a:pt x="1341" y="919"/>
                </a:cubicBezTo>
                <a:cubicBezTo>
                  <a:pt x="1414" y="919"/>
                  <a:pt x="1414" y="919"/>
                  <a:pt x="1414" y="919"/>
                </a:cubicBezTo>
                <a:cubicBezTo>
                  <a:pt x="1820" y="919"/>
                  <a:pt x="1820" y="919"/>
                  <a:pt x="1820" y="919"/>
                </a:cubicBezTo>
                <a:cubicBezTo>
                  <a:pt x="1820" y="1085"/>
                  <a:pt x="1820" y="1085"/>
                  <a:pt x="1820" y="1085"/>
                </a:cubicBezTo>
                <a:cubicBezTo>
                  <a:pt x="1188" y="1085"/>
                  <a:pt x="1188" y="1085"/>
                  <a:pt x="1188" y="1085"/>
                </a:cubicBezTo>
                <a:cubicBezTo>
                  <a:pt x="1277" y="1040"/>
                  <a:pt x="1324" y="954"/>
                  <a:pt x="1324" y="833"/>
                </a:cubicBezTo>
                <a:cubicBezTo>
                  <a:pt x="1324" y="782"/>
                  <a:pt x="1315" y="737"/>
                  <a:pt x="1299" y="698"/>
                </a:cubicBezTo>
                <a:cubicBezTo>
                  <a:pt x="1603" y="296"/>
                  <a:pt x="1603" y="296"/>
                  <a:pt x="1603" y="296"/>
                </a:cubicBezTo>
                <a:cubicBezTo>
                  <a:pt x="1647" y="238"/>
                  <a:pt x="1647" y="238"/>
                  <a:pt x="1647" y="238"/>
                </a:cubicBezTo>
                <a:cubicBezTo>
                  <a:pt x="1574" y="238"/>
                  <a:pt x="1574" y="238"/>
                  <a:pt x="1574" y="238"/>
                </a:cubicBezTo>
                <a:cubicBezTo>
                  <a:pt x="1289" y="238"/>
                  <a:pt x="1289" y="238"/>
                  <a:pt x="1289" y="238"/>
                </a:cubicBezTo>
                <a:cubicBezTo>
                  <a:pt x="1277" y="188"/>
                  <a:pt x="1251" y="141"/>
                  <a:pt x="1216" y="108"/>
                </a:cubicBezTo>
                <a:cubicBezTo>
                  <a:pt x="1202" y="95"/>
                  <a:pt x="1187" y="83"/>
                  <a:pt x="1171" y="74"/>
                </a:cubicBezTo>
                <a:cubicBezTo>
                  <a:pt x="1824" y="72"/>
                  <a:pt x="1824" y="72"/>
                  <a:pt x="1824" y="72"/>
                </a:cubicBezTo>
                <a:lnTo>
                  <a:pt x="1824" y="283"/>
                </a:lnTo>
                <a:close/>
              </a:path>
            </a:pathLst>
          </a:custGeom>
          <a:solidFill>
            <a:srgbClr val="FFFFFF">
              <a:alpha val="60000"/>
            </a:srgbClr>
          </a:solidFill>
          <a:ln>
            <a:noFill/>
          </a:ln>
        </p:spPr>
        <p:txBody>
          <a:bodyPr vert="horz" wrap="square" lIns="91440" tIns="45720" rIns="91440" bIns="45720" numCol="1" anchor="t" anchorCtr="0" compatLnSpc="1">
            <a:prstTxWarp prst="textNoShape">
              <a:avLst/>
            </a:prstTxWarp>
          </a:bodyPr>
          <a:lstStyle>
            <a:lvl1pPr marL="288000" indent="-288000" algn="l" defTabSz="914400" rtl="0" eaLnBrk="1" latinLnBrk="0" hangingPunct="1">
              <a:lnSpc>
                <a:spcPct val="130000"/>
              </a:lnSpc>
              <a:spcBef>
                <a:spcPts val="0"/>
              </a:spcBef>
              <a:buFont typeface="Arial" panose="020B0604020202020204" pitchFamily="34" charset="0"/>
              <a:buNone/>
              <a:defRPr/>
            </a:lvl1pPr>
          </a:lstStyle>
          <a:p>
            <a:r>
              <a:rPr lang="nl-NL"/>
              <a:t> </a:t>
            </a:r>
            <a:endParaRPr lang="nl-NL" dirty="0"/>
          </a:p>
        </p:txBody>
      </p:sp>
    </p:spTree>
    <p:extLst>
      <p:ext uri="{BB962C8B-B14F-4D97-AF65-F5344CB8AC3E}">
        <p14:creationId xmlns:p14="http://schemas.microsoft.com/office/powerpoint/2010/main" val="180724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kst &amp; object">
    <p:spTree>
      <p:nvGrpSpPr>
        <p:cNvPr id="1" name=""/>
        <p:cNvGrpSpPr/>
        <p:nvPr/>
      </p:nvGrpSpPr>
      <p:grpSpPr>
        <a:xfrm>
          <a:off x="0" y="0"/>
          <a:ext cx="0" cy="0"/>
          <a:chOff x="0" y="0"/>
          <a:chExt cx="0" cy="0"/>
        </a:xfrm>
      </p:grpSpPr>
      <p:grpSp>
        <p:nvGrpSpPr>
          <p:cNvPr id="9" name="Group 1">
            <a:extLst>
              <a:ext uri="{FF2B5EF4-FFF2-40B4-BE49-F238E27FC236}">
                <a16:creationId xmlns:a16="http://schemas.microsoft.com/office/drawing/2014/main" id="{BFD161A0-5FDC-4AC5-9FD2-CFD8996C90E6}"/>
              </a:ext>
            </a:extLst>
          </p:cNvPr>
          <p:cNvGrpSpPr>
            <a:grpSpLocks noSelect="1" noChangeAspect="1"/>
          </p:cNvGrpSpPr>
          <p:nvPr userDrawn="1"/>
        </p:nvGrpSpPr>
        <p:grpSpPr bwMode="gray">
          <a:xfrm>
            <a:off x="0" y="3175"/>
            <a:ext cx="12192000" cy="6851650"/>
            <a:chOff x="0" y="2"/>
            <a:chExt cx="7680" cy="4316"/>
          </a:xfrm>
        </p:grpSpPr>
        <p:sp>
          <p:nvSpPr>
            <p:cNvPr id="13" name="Rectangle 5">
              <a:extLst>
                <a:ext uri="{FF2B5EF4-FFF2-40B4-BE49-F238E27FC236}">
                  <a16:creationId xmlns:a16="http://schemas.microsoft.com/office/drawing/2014/main" id="{55F1A1CC-1C75-4E88-A63E-771B5D07C939}"/>
                </a:ext>
              </a:extLst>
            </p:cNvPr>
            <p:cNvSpPr>
              <a:spLocks noSelect="1" noChangeArrowheads="1"/>
            </p:cNvSpPr>
            <p:nvPr userDrawn="1"/>
          </p:nvSpPr>
          <p:spPr bwMode="gray">
            <a:xfrm>
              <a:off x="0" y="2803"/>
              <a:ext cx="7680" cy="151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Rectangle 6">
              <a:extLst>
                <a:ext uri="{FF2B5EF4-FFF2-40B4-BE49-F238E27FC236}">
                  <a16:creationId xmlns:a16="http://schemas.microsoft.com/office/drawing/2014/main" id="{E05D75ED-3F0B-4EA2-9DF0-EB2F1BA80FAB}"/>
                </a:ext>
              </a:extLst>
            </p:cNvPr>
            <p:cNvSpPr>
              <a:spLocks noSelect="1" noChangeArrowheads="1"/>
            </p:cNvSpPr>
            <p:nvPr userDrawn="1"/>
          </p:nvSpPr>
          <p:spPr bwMode="gray">
            <a:xfrm>
              <a:off x="0" y="2"/>
              <a:ext cx="7680" cy="3238"/>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7" name="Group 2">
            <a:extLst>
              <a:ext uri="{FF2B5EF4-FFF2-40B4-BE49-F238E27FC236}">
                <a16:creationId xmlns:a16="http://schemas.microsoft.com/office/drawing/2014/main" id="{0F48067F-3854-423C-91BA-FE92C7964E42}"/>
              </a:ext>
            </a:extLst>
          </p:cNvPr>
          <p:cNvGrpSpPr>
            <a:grpSpLocks noSelect="1"/>
          </p:cNvGrpSpPr>
          <p:nvPr userDrawn="1"/>
        </p:nvGrpSpPr>
        <p:grpSpPr bwMode="gray">
          <a:xfrm>
            <a:off x="316800" y="352425"/>
            <a:ext cx="11556000" cy="6153150"/>
            <a:chOff x="384313" y="352425"/>
            <a:chExt cx="11490188" cy="6153150"/>
          </a:xfrm>
        </p:grpSpPr>
        <p:sp>
          <p:nvSpPr>
            <p:cNvPr id="18" name="Freeform 5">
              <a:extLst>
                <a:ext uri="{FF2B5EF4-FFF2-40B4-BE49-F238E27FC236}">
                  <a16:creationId xmlns:a16="http://schemas.microsoft.com/office/drawing/2014/main" id="{4DFE44F4-A0A7-404F-AC91-BD0E7199871A}"/>
                </a:ext>
              </a:extLst>
            </p:cNvPr>
            <p:cNvSpPr>
              <a:spLocks noSelect="1"/>
            </p:cNvSpPr>
            <p:nvPr userDrawn="1"/>
          </p:nvSpPr>
          <p:spPr bwMode="gray">
            <a:xfrm>
              <a:off x="384313" y="352425"/>
              <a:ext cx="11490188" cy="6153150"/>
            </a:xfrm>
            <a:custGeom>
              <a:avLst/>
              <a:gdLst>
                <a:gd name="T0" fmla="*/ 6619 w 7205"/>
                <a:gd name="T1" fmla="*/ 3876 h 3876"/>
                <a:gd name="T2" fmla="*/ 0 w 7205"/>
                <a:gd name="T3" fmla="*/ 3876 h 3876"/>
                <a:gd name="T4" fmla="*/ 0 w 7205"/>
                <a:gd name="T5" fmla="*/ 0 h 3876"/>
                <a:gd name="T6" fmla="*/ 7205 w 7205"/>
                <a:gd name="T7" fmla="*/ 0 h 3876"/>
                <a:gd name="T8" fmla="*/ 7205 w 7205"/>
                <a:gd name="T9" fmla="*/ 3298 h 3876"/>
                <a:gd name="T10" fmla="*/ 6619 w 7205"/>
                <a:gd name="T11" fmla="*/ 3876 h 3876"/>
              </a:gdLst>
              <a:ahLst/>
              <a:cxnLst>
                <a:cxn ang="0">
                  <a:pos x="T0" y="T1"/>
                </a:cxn>
                <a:cxn ang="0">
                  <a:pos x="T2" y="T3"/>
                </a:cxn>
                <a:cxn ang="0">
                  <a:pos x="T4" y="T5"/>
                </a:cxn>
                <a:cxn ang="0">
                  <a:pos x="T6" y="T7"/>
                </a:cxn>
                <a:cxn ang="0">
                  <a:pos x="T8" y="T9"/>
                </a:cxn>
                <a:cxn ang="0">
                  <a:pos x="T10" y="T11"/>
                </a:cxn>
              </a:cxnLst>
              <a:rect l="0" t="0" r="r" b="b"/>
              <a:pathLst>
                <a:path w="7205" h="3876">
                  <a:moveTo>
                    <a:pt x="6619" y="3876"/>
                  </a:moveTo>
                  <a:lnTo>
                    <a:pt x="0" y="3876"/>
                  </a:lnTo>
                  <a:lnTo>
                    <a:pt x="0" y="0"/>
                  </a:lnTo>
                  <a:lnTo>
                    <a:pt x="7205" y="0"/>
                  </a:lnTo>
                  <a:lnTo>
                    <a:pt x="7205" y="3298"/>
                  </a:lnTo>
                  <a:lnTo>
                    <a:pt x="6619" y="3876"/>
                  </a:ln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19" name="Freeform 6">
              <a:extLst>
                <a:ext uri="{FF2B5EF4-FFF2-40B4-BE49-F238E27FC236}">
                  <a16:creationId xmlns:a16="http://schemas.microsoft.com/office/drawing/2014/main" id="{0B13D43E-7BB0-4C14-A20D-72ED5A286CEF}"/>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 name="T6" fmla="*/ 0 w 585"/>
                <a:gd name="T7" fmla="*/ 580 h 580"/>
              </a:gdLst>
              <a:ahLst/>
              <a:cxnLst>
                <a:cxn ang="0">
                  <a:pos x="T0" y="T1"/>
                </a:cxn>
                <a:cxn ang="0">
                  <a:pos x="T2" y="T3"/>
                </a:cxn>
                <a:cxn ang="0">
                  <a:pos x="T4" y="T5"/>
                </a:cxn>
                <a:cxn ang="0">
                  <a:pos x="T6" y="T7"/>
                </a:cxn>
              </a:cxnLst>
              <a:rect l="0" t="0" r="r" b="b"/>
              <a:pathLst>
                <a:path w="585" h="580">
                  <a:moveTo>
                    <a:pt x="0" y="580"/>
                  </a:moveTo>
                  <a:lnTo>
                    <a:pt x="585" y="0"/>
                  </a:lnTo>
                  <a:lnTo>
                    <a:pt x="0" y="0"/>
                  </a:lnTo>
                  <a:lnTo>
                    <a:pt x="0" y="580"/>
                  </a:lnTo>
                  <a:close/>
                </a:path>
              </a:pathLst>
            </a:custGeom>
            <a:solidFill>
              <a:srgbClr val="B08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eeform 7">
              <a:extLst>
                <a:ext uri="{FF2B5EF4-FFF2-40B4-BE49-F238E27FC236}">
                  <a16:creationId xmlns:a16="http://schemas.microsoft.com/office/drawing/2014/main" id="{32231A4A-1685-4442-B2C7-C68C38B45652}"/>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Lst>
              <a:ahLst/>
              <a:cxnLst>
                <a:cxn ang="0">
                  <a:pos x="T0" y="T1"/>
                </a:cxn>
                <a:cxn ang="0">
                  <a:pos x="T2" y="T3"/>
                </a:cxn>
                <a:cxn ang="0">
                  <a:pos x="T4" y="T5"/>
                </a:cxn>
              </a:cxnLst>
              <a:rect l="0" t="0" r="r" b="b"/>
              <a:pathLst>
                <a:path w="585" h="580">
                  <a:moveTo>
                    <a:pt x="0" y="580"/>
                  </a:moveTo>
                  <a:lnTo>
                    <a:pt x="585"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1" name="Frame content 5">
            <a:extLst>
              <a:ext uri="{FF2B5EF4-FFF2-40B4-BE49-F238E27FC236}">
                <a16:creationId xmlns:a16="http://schemas.microsoft.com/office/drawing/2014/main" id="{8F0C838E-D7C7-4C37-8B49-E597C726CC90}"/>
              </a:ext>
            </a:extLst>
          </p:cNvPr>
          <p:cNvSpPr>
            <a:spLocks noGrp="1" noSelect="1"/>
          </p:cNvSpPr>
          <p:nvPr>
            <p:ph sz="half" idx="2" hasCustomPrompt="1"/>
          </p:nvPr>
        </p:nvSpPr>
        <p:spPr bwMode="gray">
          <a:xfrm>
            <a:off x="6831013" y="1537199"/>
            <a:ext cx="4506221" cy="3896191"/>
          </a:xfrm>
        </p:spPr>
        <p:txBody>
          <a:bodyPr/>
          <a:lstStyle>
            <a:lvl1pPr marL="0" indent="0">
              <a:buNone/>
              <a:defRPr/>
            </a:lvl1pPr>
          </a:lstStyle>
          <a:p>
            <a:pPr lvl="0"/>
            <a:r>
              <a:rPr lang="nl-NL" dirty="0"/>
              <a:t>[Klik op een pictogram om een object in te voegen]</a:t>
            </a:r>
          </a:p>
        </p:txBody>
      </p:sp>
      <p:sp>
        <p:nvSpPr>
          <p:cNvPr id="22" name="Frame text 6 (JU-Free)">
            <a:extLst>
              <a:ext uri="{FF2B5EF4-FFF2-40B4-BE49-F238E27FC236}">
                <a16:creationId xmlns:a16="http://schemas.microsoft.com/office/drawing/2014/main" id="{5FBB9D60-EAB4-4F53-8E91-B1917BAA3A85}"/>
              </a:ext>
            </a:extLst>
          </p:cNvPr>
          <p:cNvSpPr>
            <a:spLocks noGrp="1"/>
          </p:cNvSpPr>
          <p:nvPr>
            <p:ph type="body" sz="quarter" idx="19" hasCustomPrompt="1"/>
          </p:nvPr>
        </p:nvSpPr>
        <p:spPr bwMode="gray">
          <a:xfrm>
            <a:off x="1209675" y="1537200"/>
            <a:ext cx="4283351" cy="3896190"/>
          </a:xfrm>
        </p:spPr>
        <p:txBody>
          <a:bodyPr anchor="t" anchorCtr="0"/>
          <a:lstStyle>
            <a:lvl1pPr marL="0" indent="0">
              <a:lnSpc>
                <a:spcPct val="100000"/>
              </a:lnSpc>
              <a:buNone/>
              <a:defRPr sz="2700" b="1">
                <a:solidFill>
                  <a:schemeClr val="accent2"/>
                </a:solidFill>
              </a:defRPr>
            </a:lvl1pPr>
            <a:lvl2pPr marL="0" indent="0">
              <a:spcBef>
                <a:spcPts val="0"/>
              </a:spcBef>
              <a:buNone/>
              <a:defRPr sz="1900" b="1">
                <a:solidFill>
                  <a:schemeClr val="tx1"/>
                </a:solidFill>
              </a:defRPr>
            </a:lvl2pPr>
            <a:lvl3pPr marL="0" indent="0">
              <a:spcBef>
                <a:spcPts val="1600"/>
              </a:spcBef>
              <a:buNone/>
              <a:defRPr sz="1800" b="1">
                <a:solidFill>
                  <a:schemeClr val="accent2"/>
                </a:solidFill>
              </a:defRPr>
            </a:lvl3pPr>
            <a:lvl4pPr>
              <a:defRPr sz="1600" b="0">
                <a:solidFill>
                  <a:schemeClr val="tx1"/>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nl-NL" dirty="0"/>
              <a:t>[Titel (lijstniveau verhogen om van stijl te wisselen)]</a:t>
            </a:r>
          </a:p>
          <a:p>
            <a:pPr lvl="0"/>
            <a:r>
              <a:rPr lang="nl-NL" dirty="0"/>
              <a:t>JU-LEVEL1=Titel</a:t>
            </a:r>
          </a:p>
          <a:p>
            <a:pPr lvl="1"/>
            <a:r>
              <a:rPr lang="nl-NL" dirty="0"/>
              <a:t>JU-LEVEL2=Intro</a:t>
            </a:r>
          </a:p>
          <a:p>
            <a:pPr lvl="2"/>
            <a:r>
              <a:rPr lang="nl-NL" dirty="0"/>
              <a:t>JU-LEVEL3=Kop</a:t>
            </a:r>
          </a:p>
          <a:p>
            <a:pPr lvl="3"/>
            <a:r>
              <a:rPr lang="nl-NL" dirty="0"/>
              <a:t>JU-LEVEL4=Tekst</a:t>
            </a:r>
          </a:p>
        </p:txBody>
      </p:sp>
      <p:sp>
        <p:nvSpPr>
          <p:cNvPr id="6" name="***Tijdelijke aanduiding voor dianummer 5">
            <a:extLst>
              <a:ext uri="{FF2B5EF4-FFF2-40B4-BE49-F238E27FC236}">
                <a16:creationId xmlns:a16="http://schemas.microsoft.com/office/drawing/2014/main" id="{DB2026BC-FB6C-44DB-8B3D-80CB5A203B3B}"/>
              </a:ext>
            </a:extLst>
          </p:cNvPr>
          <p:cNvSpPr>
            <a:spLocks noGrp="1" noSelect="1"/>
          </p:cNvSpPr>
          <p:nvPr>
            <p:ph type="sldNum" sz="quarter" idx="1003"/>
          </p:nvPr>
        </p:nvSpPr>
        <p:spPr bwMode="gray"/>
        <p:txBody>
          <a:bodyPr/>
          <a:lstStyle>
            <a:lvl1pPr>
              <a:defRPr>
                <a:solidFill>
                  <a:schemeClr val="bg1"/>
                </a:solidFill>
              </a:defRPr>
            </a:lvl1pPr>
          </a:lstStyle>
          <a:p>
            <a:fld id="{8F18802B-E4C7-4B2D-B37A-6B7CC3C134EA}" type="slidenum">
              <a:rPr lang="nl-NL" smtClean="0"/>
              <a:pPr/>
              <a:t>‹nr.›</a:t>
            </a:fld>
            <a:endParaRPr lang="nl-NL" dirty="0"/>
          </a:p>
        </p:txBody>
      </p:sp>
      <p:sp>
        <p:nvSpPr>
          <p:cNvPr id="12" name="Freeform 5">
            <a:extLst>
              <a:ext uri="{FF2B5EF4-FFF2-40B4-BE49-F238E27FC236}">
                <a16:creationId xmlns:a16="http://schemas.microsoft.com/office/drawing/2014/main" id="{D8BE37F5-8FBE-4BB4-ADCB-056C381BD9BB}"/>
              </a:ext>
            </a:extLst>
          </p:cNvPr>
          <p:cNvSpPr>
            <a:spLocks noSelect="1" noEditPoints="1"/>
          </p:cNvSpPr>
          <p:nvPr userDrawn="1"/>
        </p:nvSpPr>
        <p:spPr bwMode="gray">
          <a:xfrm>
            <a:off x="10017125" y="5881688"/>
            <a:ext cx="590550" cy="366713"/>
          </a:xfrm>
          <a:custGeom>
            <a:avLst/>
            <a:gdLst>
              <a:gd name="T0" fmla="*/ 791 w 1860"/>
              <a:gd name="T1" fmla="*/ 657 h 1153"/>
              <a:gd name="T2" fmla="*/ 1109 w 1860"/>
              <a:gd name="T3" fmla="*/ 810 h 1153"/>
              <a:gd name="T4" fmla="*/ 919 w 1860"/>
              <a:gd name="T5" fmla="*/ 956 h 1153"/>
              <a:gd name="T6" fmla="*/ 1280 w 1860"/>
              <a:gd name="T7" fmla="*/ 663 h 1153"/>
              <a:gd name="T8" fmla="*/ 1239 w 1860"/>
              <a:gd name="T9" fmla="*/ 474 h 1153"/>
              <a:gd name="T10" fmla="*/ 1296 w 1860"/>
              <a:gd name="T11" fmla="*/ 274 h 1153"/>
              <a:gd name="T12" fmla="*/ 1280 w 1860"/>
              <a:gd name="T13" fmla="*/ 663 h 1153"/>
              <a:gd name="T14" fmla="*/ 386 w 1860"/>
              <a:gd name="T15" fmla="*/ 414 h 1153"/>
              <a:gd name="T16" fmla="*/ 431 w 1860"/>
              <a:gd name="T17" fmla="*/ 233 h 1153"/>
              <a:gd name="T18" fmla="*/ 584 w 1860"/>
              <a:gd name="T19" fmla="*/ 534 h 1153"/>
              <a:gd name="T20" fmla="*/ 791 w 1860"/>
              <a:gd name="T21" fmla="*/ 200 h 1153"/>
              <a:gd name="T22" fmla="*/ 1063 w 1860"/>
              <a:gd name="T23" fmla="*/ 270 h 1153"/>
              <a:gd name="T24" fmla="*/ 1065 w 1860"/>
              <a:gd name="T25" fmla="*/ 274 h 1153"/>
              <a:gd name="T26" fmla="*/ 908 w 1860"/>
              <a:gd name="T27" fmla="*/ 480 h 1153"/>
              <a:gd name="T28" fmla="*/ 1289 w 1860"/>
              <a:gd name="T29" fmla="*/ 238 h 1153"/>
              <a:gd name="T30" fmla="*/ 1171 w 1860"/>
              <a:gd name="T31" fmla="*/ 74 h 1153"/>
              <a:gd name="T32" fmla="*/ 1824 w 1860"/>
              <a:gd name="T33" fmla="*/ 283 h 1153"/>
              <a:gd name="T34" fmla="*/ 1341 w 1860"/>
              <a:gd name="T35" fmla="*/ 919 h 1153"/>
              <a:gd name="T36" fmla="*/ 1820 w 1860"/>
              <a:gd name="T37" fmla="*/ 919 h 1153"/>
              <a:gd name="T38" fmla="*/ 1189 w 1860"/>
              <a:gd name="T39" fmla="*/ 1085 h 1153"/>
              <a:gd name="T40" fmla="*/ 1299 w 1860"/>
              <a:gd name="T41" fmla="*/ 698 h 1153"/>
              <a:gd name="T42" fmla="*/ 1647 w 1860"/>
              <a:gd name="T43" fmla="*/ 238 h 1153"/>
              <a:gd name="T44" fmla="*/ 1289 w 1860"/>
              <a:gd name="T45" fmla="*/ 238 h 1153"/>
              <a:gd name="T46" fmla="*/ 565 w 1860"/>
              <a:gd name="T47" fmla="*/ 830 h 1153"/>
              <a:gd name="T48" fmla="*/ 308 w 1860"/>
              <a:gd name="T49" fmla="*/ 604 h 1153"/>
              <a:gd name="T50" fmla="*/ 117 w 1860"/>
              <a:gd name="T51" fmla="*/ 179 h 1153"/>
              <a:gd name="T52" fmla="*/ 435 w 1860"/>
              <a:gd name="T53" fmla="*/ 35 h 1153"/>
              <a:gd name="T54" fmla="*/ 751 w 1860"/>
              <a:gd name="T55" fmla="*/ 116 h 1153"/>
              <a:gd name="T56" fmla="*/ 431 w 1860"/>
              <a:gd name="T57" fmla="*/ 198 h 1153"/>
              <a:gd name="T58" fmla="*/ 369 w 1860"/>
              <a:gd name="T59" fmla="*/ 445 h 1153"/>
              <a:gd name="T60" fmla="*/ 737 w 1860"/>
              <a:gd name="T61" fmla="*/ 830 h 1153"/>
              <a:gd name="T62" fmla="*/ 306 w 1860"/>
              <a:gd name="T63" fmla="*/ 1111 h 1153"/>
              <a:gd name="T64" fmla="*/ 97 w 1860"/>
              <a:gd name="T65" fmla="*/ 1038 h 1153"/>
              <a:gd name="T66" fmla="*/ 113 w 1860"/>
              <a:gd name="T67" fmla="*/ 856 h 1153"/>
              <a:gd name="T68" fmla="*/ 244 w 1860"/>
              <a:gd name="T69" fmla="*/ 923 h 1153"/>
              <a:gd name="T70" fmla="*/ 435 w 1860"/>
              <a:gd name="T71" fmla="*/ 0 h 1153"/>
              <a:gd name="T72" fmla="*/ 167 w 1860"/>
              <a:gd name="T73" fmla="*/ 76 h 1153"/>
              <a:gd name="T74" fmla="*/ 44 w 1860"/>
              <a:gd name="T75" fmla="*/ 320 h 1153"/>
              <a:gd name="T76" fmla="*/ 448 w 1860"/>
              <a:gd name="T77" fmla="*/ 729 h 1153"/>
              <a:gd name="T78" fmla="*/ 398 w 1860"/>
              <a:gd name="T79" fmla="*/ 920 h 1153"/>
              <a:gd name="T80" fmla="*/ 113 w 1860"/>
              <a:gd name="T81" fmla="*/ 816 h 1153"/>
              <a:gd name="T82" fmla="*/ 0 w 1860"/>
              <a:gd name="T83" fmla="*/ 1029 h 1153"/>
              <a:gd name="T84" fmla="*/ 82 w 1860"/>
              <a:gd name="T85" fmla="*/ 1069 h 1153"/>
              <a:gd name="T86" fmla="*/ 301 w 1860"/>
              <a:gd name="T87" fmla="*/ 1146 h 1153"/>
              <a:gd name="T88" fmla="*/ 584 w 1860"/>
              <a:gd name="T89" fmla="*/ 1120 h 1153"/>
              <a:gd name="T90" fmla="*/ 770 w 1860"/>
              <a:gd name="T91" fmla="*/ 1123 h 1153"/>
              <a:gd name="T92" fmla="*/ 1047 w 1860"/>
              <a:gd name="T93" fmla="*/ 1121 h 1153"/>
              <a:gd name="T94" fmla="*/ 1856 w 1860"/>
              <a:gd name="T95" fmla="*/ 883 h 1153"/>
              <a:gd name="T96" fmla="*/ 1860 w 1860"/>
              <a:gd name="T97" fmla="*/ 295 h 1153"/>
              <a:gd name="T98" fmla="*/ 1063 w 1860"/>
              <a:gd name="T99" fmla="*/ 38 h 1153"/>
              <a:gd name="T100" fmla="*/ 958 w 1860"/>
              <a:gd name="T101" fmla="*/ 36 h 1153"/>
              <a:gd name="T102" fmla="*/ 770 w 1860"/>
              <a:gd name="T103" fmla="*/ 36 h 1153"/>
              <a:gd name="T104" fmla="*/ 633 w 1860"/>
              <a:gd name="T105" fmla="*/ 29 h 1153"/>
              <a:gd name="T106" fmla="*/ 435 w 1860"/>
              <a:gd name="T107"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0" h="1153">
                <a:moveTo>
                  <a:pt x="791" y="956"/>
                </a:moveTo>
                <a:cubicBezTo>
                  <a:pt x="791" y="657"/>
                  <a:pt x="791" y="657"/>
                  <a:pt x="791" y="657"/>
                </a:cubicBezTo>
                <a:cubicBezTo>
                  <a:pt x="919" y="657"/>
                  <a:pt x="919" y="657"/>
                  <a:pt x="919" y="657"/>
                </a:cubicBezTo>
                <a:cubicBezTo>
                  <a:pt x="1041" y="657"/>
                  <a:pt x="1109" y="711"/>
                  <a:pt x="1109" y="810"/>
                </a:cubicBezTo>
                <a:cubicBezTo>
                  <a:pt x="1109" y="866"/>
                  <a:pt x="1082" y="915"/>
                  <a:pt x="1038" y="937"/>
                </a:cubicBezTo>
                <a:cubicBezTo>
                  <a:pt x="1008" y="953"/>
                  <a:pt x="980" y="956"/>
                  <a:pt x="919" y="956"/>
                </a:cubicBezTo>
                <a:cubicBezTo>
                  <a:pt x="791" y="956"/>
                  <a:pt x="791" y="956"/>
                  <a:pt x="791" y="956"/>
                </a:cubicBezTo>
                <a:moveTo>
                  <a:pt x="1280" y="663"/>
                </a:moveTo>
                <a:cubicBezTo>
                  <a:pt x="1237" y="595"/>
                  <a:pt x="1164" y="555"/>
                  <a:pt x="1069" y="553"/>
                </a:cubicBezTo>
                <a:cubicBezTo>
                  <a:pt x="1151" y="548"/>
                  <a:pt x="1193" y="528"/>
                  <a:pt x="1239" y="474"/>
                </a:cubicBezTo>
                <a:cubicBezTo>
                  <a:pt x="1276" y="428"/>
                  <a:pt x="1298" y="363"/>
                  <a:pt x="1298" y="302"/>
                </a:cubicBezTo>
                <a:cubicBezTo>
                  <a:pt x="1298" y="293"/>
                  <a:pt x="1297" y="284"/>
                  <a:pt x="1296" y="274"/>
                </a:cubicBezTo>
                <a:cubicBezTo>
                  <a:pt x="1574" y="274"/>
                  <a:pt x="1574" y="274"/>
                  <a:pt x="1574" y="274"/>
                </a:cubicBezTo>
                <a:cubicBezTo>
                  <a:pt x="1280" y="663"/>
                  <a:pt x="1280" y="663"/>
                  <a:pt x="1280" y="663"/>
                </a:cubicBezTo>
                <a:moveTo>
                  <a:pt x="584" y="534"/>
                </a:moveTo>
                <a:cubicBezTo>
                  <a:pt x="533" y="499"/>
                  <a:pt x="467" y="459"/>
                  <a:pt x="386" y="414"/>
                </a:cubicBezTo>
                <a:cubicBezTo>
                  <a:pt x="326" y="380"/>
                  <a:pt x="298" y="357"/>
                  <a:pt x="298" y="315"/>
                </a:cubicBezTo>
                <a:cubicBezTo>
                  <a:pt x="298" y="265"/>
                  <a:pt x="350" y="233"/>
                  <a:pt x="431" y="233"/>
                </a:cubicBezTo>
                <a:cubicBezTo>
                  <a:pt x="472" y="233"/>
                  <a:pt x="524" y="244"/>
                  <a:pt x="584" y="265"/>
                </a:cubicBezTo>
                <a:cubicBezTo>
                  <a:pt x="584" y="534"/>
                  <a:pt x="584" y="534"/>
                  <a:pt x="584" y="534"/>
                </a:cubicBezTo>
                <a:moveTo>
                  <a:pt x="791" y="480"/>
                </a:moveTo>
                <a:cubicBezTo>
                  <a:pt x="791" y="200"/>
                  <a:pt x="791" y="200"/>
                  <a:pt x="791" y="200"/>
                </a:cubicBezTo>
                <a:cubicBezTo>
                  <a:pt x="919" y="200"/>
                  <a:pt x="919" y="200"/>
                  <a:pt x="919" y="200"/>
                </a:cubicBezTo>
                <a:cubicBezTo>
                  <a:pt x="989" y="200"/>
                  <a:pt x="1039" y="226"/>
                  <a:pt x="1063" y="270"/>
                </a:cubicBezTo>
                <a:cubicBezTo>
                  <a:pt x="1063" y="274"/>
                  <a:pt x="1063" y="274"/>
                  <a:pt x="1063" y="274"/>
                </a:cubicBezTo>
                <a:cubicBezTo>
                  <a:pt x="1065" y="274"/>
                  <a:pt x="1065" y="274"/>
                  <a:pt x="1065" y="274"/>
                </a:cubicBezTo>
                <a:cubicBezTo>
                  <a:pt x="1074" y="293"/>
                  <a:pt x="1079" y="314"/>
                  <a:pt x="1079" y="339"/>
                </a:cubicBezTo>
                <a:cubicBezTo>
                  <a:pt x="1079" y="431"/>
                  <a:pt x="1019" y="480"/>
                  <a:pt x="908" y="480"/>
                </a:cubicBezTo>
                <a:cubicBezTo>
                  <a:pt x="791" y="480"/>
                  <a:pt x="791" y="480"/>
                  <a:pt x="791" y="480"/>
                </a:cubicBezTo>
                <a:moveTo>
                  <a:pt x="1289" y="238"/>
                </a:moveTo>
                <a:cubicBezTo>
                  <a:pt x="1277" y="188"/>
                  <a:pt x="1252" y="140"/>
                  <a:pt x="1217" y="108"/>
                </a:cubicBezTo>
                <a:cubicBezTo>
                  <a:pt x="1202" y="94"/>
                  <a:pt x="1188" y="83"/>
                  <a:pt x="1171" y="74"/>
                </a:cubicBezTo>
                <a:cubicBezTo>
                  <a:pt x="1824" y="72"/>
                  <a:pt x="1824" y="72"/>
                  <a:pt x="1824" y="72"/>
                </a:cubicBezTo>
                <a:cubicBezTo>
                  <a:pt x="1824" y="283"/>
                  <a:pt x="1824" y="283"/>
                  <a:pt x="1824" y="283"/>
                </a:cubicBezTo>
                <a:cubicBezTo>
                  <a:pt x="1385" y="861"/>
                  <a:pt x="1385" y="861"/>
                  <a:pt x="1385" y="861"/>
                </a:cubicBezTo>
                <a:cubicBezTo>
                  <a:pt x="1341" y="919"/>
                  <a:pt x="1341" y="919"/>
                  <a:pt x="1341" y="919"/>
                </a:cubicBezTo>
                <a:cubicBezTo>
                  <a:pt x="1414" y="919"/>
                  <a:pt x="1414" y="919"/>
                  <a:pt x="1414" y="919"/>
                </a:cubicBezTo>
                <a:cubicBezTo>
                  <a:pt x="1820" y="919"/>
                  <a:pt x="1820" y="919"/>
                  <a:pt x="1820" y="919"/>
                </a:cubicBezTo>
                <a:cubicBezTo>
                  <a:pt x="1820" y="1085"/>
                  <a:pt x="1820" y="1085"/>
                  <a:pt x="1820" y="1085"/>
                </a:cubicBezTo>
                <a:cubicBezTo>
                  <a:pt x="1189" y="1085"/>
                  <a:pt x="1189" y="1085"/>
                  <a:pt x="1189" y="1085"/>
                </a:cubicBezTo>
                <a:cubicBezTo>
                  <a:pt x="1277" y="1039"/>
                  <a:pt x="1325" y="954"/>
                  <a:pt x="1325" y="833"/>
                </a:cubicBezTo>
                <a:cubicBezTo>
                  <a:pt x="1325" y="782"/>
                  <a:pt x="1316" y="737"/>
                  <a:pt x="1299" y="698"/>
                </a:cubicBezTo>
                <a:cubicBezTo>
                  <a:pt x="1603" y="296"/>
                  <a:pt x="1603" y="296"/>
                  <a:pt x="1603" y="296"/>
                </a:cubicBezTo>
                <a:cubicBezTo>
                  <a:pt x="1647" y="238"/>
                  <a:pt x="1647" y="238"/>
                  <a:pt x="1647" y="238"/>
                </a:cubicBezTo>
                <a:cubicBezTo>
                  <a:pt x="1574" y="238"/>
                  <a:pt x="1574" y="238"/>
                  <a:pt x="1574" y="238"/>
                </a:cubicBezTo>
                <a:cubicBezTo>
                  <a:pt x="1289" y="238"/>
                  <a:pt x="1289" y="238"/>
                  <a:pt x="1289" y="238"/>
                </a:cubicBezTo>
                <a:moveTo>
                  <a:pt x="398" y="955"/>
                </a:moveTo>
                <a:cubicBezTo>
                  <a:pt x="498" y="955"/>
                  <a:pt x="565" y="905"/>
                  <a:pt x="565" y="830"/>
                </a:cubicBezTo>
                <a:cubicBezTo>
                  <a:pt x="565" y="776"/>
                  <a:pt x="538" y="741"/>
                  <a:pt x="466" y="699"/>
                </a:cubicBezTo>
                <a:cubicBezTo>
                  <a:pt x="308" y="604"/>
                  <a:pt x="308" y="604"/>
                  <a:pt x="308" y="604"/>
                </a:cubicBezTo>
                <a:cubicBezTo>
                  <a:pt x="132" y="498"/>
                  <a:pt x="79" y="432"/>
                  <a:pt x="79" y="320"/>
                </a:cubicBezTo>
                <a:cubicBezTo>
                  <a:pt x="79" y="271"/>
                  <a:pt x="93" y="218"/>
                  <a:pt x="117" y="179"/>
                </a:cubicBezTo>
                <a:cubicBezTo>
                  <a:pt x="132" y="153"/>
                  <a:pt x="157" y="127"/>
                  <a:pt x="188" y="104"/>
                </a:cubicBezTo>
                <a:cubicBezTo>
                  <a:pt x="260" y="52"/>
                  <a:pt x="320" y="35"/>
                  <a:pt x="435" y="35"/>
                </a:cubicBezTo>
                <a:cubicBezTo>
                  <a:pt x="504" y="35"/>
                  <a:pt x="562" y="44"/>
                  <a:pt x="622" y="62"/>
                </a:cubicBezTo>
                <a:cubicBezTo>
                  <a:pt x="666" y="77"/>
                  <a:pt x="693" y="87"/>
                  <a:pt x="751" y="116"/>
                </a:cubicBezTo>
                <a:cubicBezTo>
                  <a:pt x="687" y="269"/>
                  <a:pt x="687" y="269"/>
                  <a:pt x="687" y="269"/>
                </a:cubicBezTo>
                <a:cubicBezTo>
                  <a:pt x="581" y="221"/>
                  <a:pt x="498" y="198"/>
                  <a:pt x="431" y="198"/>
                </a:cubicBezTo>
                <a:cubicBezTo>
                  <a:pt x="329" y="198"/>
                  <a:pt x="263" y="244"/>
                  <a:pt x="263" y="315"/>
                </a:cubicBezTo>
                <a:cubicBezTo>
                  <a:pt x="263" y="374"/>
                  <a:pt x="300" y="406"/>
                  <a:pt x="369" y="445"/>
                </a:cubicBezTo>
                <a:cubicBezTo>
                  <a:pt x="527" y="534"/>
                  <a:pt x="626" y="600"/>
                  <a:pt x="672" y="649"/>
                </a:cubicBezTo>
                <a:cubicBezTo>
                  <a:pt x="713" y="692"/>
                  <a:pt x="737" y="759"/>
                  <a:pt x="737" y="830"/>
                </a:cubicBezTo>
                <a:cubicBezTo>
                  <a:pt x="737" y="1013"/>
                  <a:pt x="613" y="1118"/>
                  <a:pt x="395" y="1118"/>
                </a:cubicBezTo>
                <a:cubicBezTo>
                  <a:pt x="366" y="1118"/>
                  <a:pt x="337" y="1115"/>
                  <a:pt x="306" y="1111"/>
                </a:cubicBezTo>
                <a:cubicBezTo>
                  <a:pt x="237" y="1100"/>
                  <a:pt x="205" y="1091"/>
                  <a:pt x="97" y="1038"/>
                </a:cubicBezTo>
                <a:cubicBezTo>
                  <a:pt x="97" y="1038"/>
                  <a:pt x="97" y="1038"/>
                  <a:pt x="97" y="1038"/>
                </a:cubicBezTo>
                <a:cubicBezTo>
                  <a:pt x="86" y="1033"/>
                  <a:pt x="68" y="1024"/>
                  <a:pt x="45" y="1013"/>
                </a:cubicBezTo>
                <a:cubicBezTo>
                  <a:pt x="113" y="856"/>
                  <a:pt x="113" y="856"/>
                  <a:pt x="113" y="856"/>
                </a:cubicBezTo>
                <a:cubicBezTo>
                  <a:pt x="174" y="891"/>
                  <a:pt x="205" y="907"/>
                  <a:pt x="244" y="923"/>
                </a:cubicBezTo>
                <a:cubicBezTo>
                  <a:pt x="244" y="923"/>
                  <a:pt x="244" y="923"/>
                  <a:pt x="244" y="923"/>
                </a:cubicBezTo>
                <a:cubicBezTo>
                  <a:pt x="297" y="943"/>
                  <a:pt x="354" y="955"/>
                  <a:pt x="398" y="955"/>
                </a:cubicBezTo>
                <a:moveTo>
                  <a:pt x="435" y="0"/>
                </a:moveTo>
                <a:cubicBezTo>
                  <a:pt x="313" y="0"/>
                  <a:pt x="245" y="19"/>
                  <a:pt x="167" y="75"/>
                </a:cubicBezTo>
                <a:cubicBezTo>
                  <a:pt x="167" y="76"/>
                  <a:pt x="167" y="76"/>
                  <a:pt x="167" y="76"/>
                </a:cubicBezTo>
                <a:cubicBezTo>
                  <a:pt x="133" y="101"/>
                  <a:pt x="105" y="131"/>
                  <a:pt x="87" y="161"/>
                </a:cubicBezTo>
                <a:cubicBezTo>
                  <a:pt x="60" y="205"/>
                  <a:pt x="44" y="264"/>
                  <a:pt x="44" y="320"/>
                </a:cubicBezTo>
                <a:cubicBezTo>
                  <a:pt x="44" y="445"/>
                  <a:pt x="103" y="522"/>
                  <a:pt x="290" y="634"/>
                </a:cubicBezTo>
                <a:cubicBezTo>
                  <a:pt x="448" y="729"/>
                  <a:pt x="448" y="729"/>
                  <a:pt x="448" y="729"/>
                </a:cubicBezTo>
                <a:cubicBezTo>
                  <a:pt x="516" y="769"/>
                  <a:pt x="529" y="796"/>
                  <a:pt x="529" y="830"/>
                </a:cubicBezTo>
                <a:cubicBezTo>
                  <a:pt x="529" y="885"/>
                  <a:pt x="478" y="920"/>
                  <a:pt x="398" y="920"/>
                </a:cubicBezTo>
                <a:cubicBezTo>
                  <a:pt x="359" y="920"/>
                  <a:pt x="305" y="909"/>
                  <a:pt x="257" y="890"/>
                </a:cubicBezTo>
                <a:cubicBezTo>
                  <a:pt x="219" y="875"/>
                  <a:pt x="190" y="860"/>
                  <a:pt x="113" y="816"/>
                </a:cubicBezTo>
                <a:cubicBezTo>
                  <a:pt x="96" y="806"/>
                  <a:pt x="96" y="806"/>
                  <a:pt x="96" y="806"/>
                </a:cubicBezTo>
                <a:cubicBezTo>
                  <a:pt x="0" y="1029"/>
                  <a:pt x="0" y="1029"/>
                  <a:pt x="0" y="1029"/>
                </a:cubicBezTo>
                <a:cubicBezTo>
                  <a:pt x="15" y="1037"/>
                  <a:pt x="15" y="1037"/>
                  <a:pt x="15" y="1037"/>
                </a:cubicBezTo>
                <a:cubicBezTo>
                  <a:pt x="46" y="1052"/>
                  <a:pt x="68" y="1063"/>
                  <a:pt x="82" y="1069"/>
                </a:cubicBezTo>
                <a:cubicBezTo>
                  <a:pt x="188" y="1121"/>
                  <a:pt x="225" y="1134"/>
                  <a:pt x="301" y="1146"/>
                </a:cubicBezTo>
                <a:cubicBezTo>
                  <a:pt x="301" y="1146"/>
                  <a:pt x="301" y="1146"/>
                  <a:pt x="301" y="1146"/>
                </a:cubicBezTo>
                <a:cubicBezTo>
                  <a:pt x="334" y="1150"/>
                  <a:pt x="364" y="1153"/>
                  <a:pt x="395" y="1153"/>
                </a:cubicBezTo>
                <a:cubicBezTo>
                  <a:pt x="468" y="1153"/>
                  <a:pt x="531" y="1141"/>
                  <a:pt x="584" y="1120"/>
                </a:cubicBezTo>
                <a:cubicBezTo>
                  <a:pt x="584" y="1123"/>
                  <a:pt x="584" y="1123"/>
                  <a:pt x="584" y="1123"/>
                </a:cubicBezTo>
                <a:cubicBezTo>
                  <a:pt x="770" y="1123"/>
                  <a:pt x="770" y="1123"/>
                  <a:pt x="770" y="1123"/>
                </a:cubicBezTo>
                <a:cubicBezTo>
                  <a:pt x="1005" y="1123"/>
                  <a:pt x="1005" y="1123"/>
                  <a:pt x="1005" y="1123"/>
                </a:cubicBezTo>
                <a:cubicBezTo>
                  <a:pt x="1020" y="1123"/>
                  <a:pt x="1034" y="1122"/>
                  <a:pt x="1047" y="1121"/>
                </a:cubicBezTo>
                <a:cubicBezTo>
                  <a:pt x="1856" y="1121"/>
                  <a:pt x="1856" y="1121"/>
                  <a:pt x="1856" y="1121"/>
                </a:cubicBezTo>
                <a:cubicBezTo>
                  <a:pt x="1856" y="883"/>
                  <a:pt x="1856" y="883"/>
                  <a:pt x="1856" y="883"/>
                </a:cubicBezTo>
                <a:cubicBezTo>
                  <a:pt x="1414" y="883"/>
                  <a:pt x="1414" y="883"/>
                  <a:pt x="1414" y="883"/>
                </a:cubicBezTo>
                <a:cubicBezTo>
                  <a:pt x="1860" y="295"/>
                  <a:pt x="1860" y="295"/>
                  <a:pt x="1860" y="295"/>
                </a:cubicBezTo>
                <a:cubicBezTo>
                  <a:pt x="1860" y="36"/>
                  <a:pt x="1860" y="36"/>
                  <a:pt x="1860" y="36"/>
                </a:cubicBezTo>
                <a:cubicBezTo>
                  <a:pt x="1063" y="38"/>
                  <a:pt x="1063" y="38"/>
                  <a:pt x="1063" y="38"/>
                </a:cubicBezTo>
                <a:cubicBezTo>
                  <a:pt x="1063" y="41"/>
                  <a:pt x="1063" y="41"/>
                  <a:pt x="1063" y="41"/>
                </a:cubicBezTo>
                <a:cubicBezTo>
                  <a:pt x="1033" y="38"/>
                  <a:pt x="999" y="36"/>
                  <a:pt x="958" y="36"/>
                </a:cubicBezTo>
                <a:cubicBezTo>
                  <a:pt x="770" y="36"/>
                  <a:pt x="770" y="36"/>
                  <a:pt x="770" y="36"/>
                </a:cubicBezTo>
                <a:cubicBezTo>
                  <a:pt x="770" y="36"/>
                  <a:pt x="770" y="36"/>
                  <a:pt x="770" y="36"/>
                </a:cubicBezTo>
                <a:cubicBezTo>
                  <a:pt x="653" y="36"/>
                  <a:pt x="653" y="36"/>
                  <a:pt x="653" y="36"/>
                </a:cubicBezTo>
                <a:cubicBezTo>
                  <a:pt x="647" y="33"/>
                  <a:pt x="640" y="31"/>
                  <a:pt x="633" y="29"/>
                </a:cubicBezTo>
                <a:cubicBezTo>
                  <a:pt x="633" y="29"/>
                  <a:pt x="633" y="29"/>
                  <a:pt x="633" y="29"/>
                </a:cubicBezTo>
                <a:cubicBezTo>
                  <a:pt x="570" y="9"/>
                  <a:pt x="507" y="0"/>
                  <a:pt x="435" y="0"/>
                </a:cubicBezTo>
              </a:path>
            </a:pathLst>
          </a:custGeom>
          <a:solidFill>
            <a:srgbClr val="000000">
              <a:alpha val="40000"/>
            </a:srgbClr>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3157544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kst &amp; grafiek">
    <p:spTree>
      <p:nvGrpSpPr>
        <p:cNvPr id="1" name=""/>
        <p:cNvGrpSpPr/>
        <p:nvPr/>
      </p:nvGrpSpPr>
      <p:grpSpPr>
        <a:xfrm>
          <a:off x="0" y="0"/>
          <a:ext cx="0" cy="0"/>
          <a:chOff x="0" y="0"/>
          <a:chExt cx="0" cy="0"/>
        </a:xfrm>
      </p:grpSpPr>
      <p:grpSp>
        <p:nvGrpSpPr>
          <p:cNvPr id="9" name="Group 1">
            <a:extLst>
              <a:ext uri="{FF2B5EF4-FFF2-40B4-BE49-F238E27FC236}">
                <a16:creationId xmlns:a16="http://schemas.microsoft.com/office/drawing/2014/main" id="{BFD161A0-5FDC-4AC5-9FD2-CFD8996C90E6}"/>
              </a:ext>
            </a:extLst>
          </p:cNvPr>
          <p:cNvGrpSpPr>
            <a:grpSpLocks noSelect="1" noChangeAspect="1"/>
          </p:cNvGrpSpPr>
          <p:nvPr userDrawn="1"/>
        </p:nvGrpSpPr>
        <p:grpSpPr bwMode="gray">
          <a:xfrm>
            <a:off x="0" y="3175"/>
            <a:ext cx="12192000" cy="6851650"/>
            <a:chOff x="0" y="2"/>
            <a:chExt cx="7680" cy="4316"/>
          </a:xfrm>
        </p:grpSpPr>
        <p:sp>
          <p:nvSpPr>
            <p:cNvPr id="13" name="Rectangle 5">
              <a:extLst>
                <a:ext uri="{FF2B5EF4-FFF2-40B4-BE49-F238E27FC236}">
                  <a16:creationId xmlns:a16="http://schemas.microsoft.com/office/drawing/2014/main" id="{55F1A1CC-1C75-4E88-A63E-771B5D07C939}"/>
                </a:ext>
              </a:extLst>
            </p:cNvPr>
            <p:cNvSpPr>
              <a:spLocks noSelect="1" noChangeArrowheads="1"/>
            </p:cNvSpPr>
            <p:nvPr userDrawn="1"/>
          </p:nvSpPr>
          <p:spPr bwMode="gray">
            <a:xfrm>
              <a:off x="0" y="2803"/>
              <a:ext cx="7680" cy="151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Rectangle 6">
              <a:extLst>
                <a:ext uri="{FF2B5EF4-FFF2-40B4-BE49-F238E27FC236}">
                  <a16:creationId xmlns:a16="http://schemas.microsoft.com/office/drawing/2014/main" id="{E05D75ED-3F0B-4EA2-9DF0-EB2F1BA80FAB}"/>
                </a:ext>
              </a:extLst>
            </p:cNvPr>
            <p:cNvSpPr>
              <a:spLocks noSelect="1" noChangeArrowheads="1"/>
            </p:cNvSpPr>
            <p:nvPr userDrawn="1"/>
          </p:nvSpPr>
          <p:spPr bwMode="gray">
            <a:xfrm>
              <a:off x="0" y="2"/>
              <a:ext cx="7680" cy="3238"/>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7" name="Group 2">
            <a:extLst>
              <a:ext uri="{FF2B5EF4-FFF2-40B4-BE49-F238E27FC236}">
                <a16:creationId xmlns:a16="http://schemas.microsoft.com/office/drawing/2014/main" id="{0F48067F-3854-423C-91BA-FE92C7964E42}"/>
              </a:ext>
            </a:extLst>
          </p:cNvPr>
          <p:cNvGrpSpPr>
            <a:grpSpLocks noSelect="1"/>
          </p:cNvGrpSpPr>
          <p:nvPr userDrawn="1"/>
        </p:nvGrpSpPr>
        <p:grpSpPr bwMode="gray">
          <a:xfrm>
            <a:off x="316800" y="352425"/>
            <a:ext cx="11556000" cy="6153150"/>
            <a:chOff x="384313" y="352425"/>
            <a:chExt cx="11490188" cy="6153150"/>
          </a:xfrm>
        </p:grpSpPr>
        <p:sp>
          <p:nvSpPr>
            <p:cNvPr id="18" name="Freeform 5">
              <a:extLst>
                <a:ext uri="{FF2B5EF4-FFF2-40B4-BE49-F238E27FC236}">
                  <a16:creationId xmlns:a16="http://schemas.microsoft.com/office/drawing/2014/main" id="{4DFE44F4-A0A7-404F-AC91-BD0E7199871A}"/>
                </a:ext>
              </a:extLst>
            </p:cNvPr>
            <p:cNvSpPr>
              <a:spLocks noSelect="1"/>
            </p:cNvSpPr>
            <p:nvPr userDrawn="1"/>
          </p:nvSpPr>
          <p:spPr bwMode="gray">
            <a:xfrm>
              <a:off x="384313" y="352425"/>
              <a:ext cx="11490188" cy="6153150"/>
            </a:xfrm>
            <a:custGeom>
              <a:avLst/>
              <a:gdLst>
                <a:gd name="T0" fmla="*/ 6619 w 7205"/>
                <a:gd name="T1" fmla="*/ 3876 h 3876"/>
                <a:gd name="T2" fmla="*/ 0 w 7205"/>
                <a:gd name="T3" fmla="*/ 3876 h 3876"/>
                <a:gd name="T4" fmla="*/ 0 w 7205"/>
                <a:gd name="T5" fmla="*/ 0 h 3876"/>
                <a:gd name="T6" fmla="*/ 7205 w 7205"/>
                <a:gd name="T7" fmla="*/ 0 h 3876"/>
                <a:gd name="T8" fmla="*/ 7205 w 7205"/>
                <a:gd name="T9" fmla="*/ 3298 h 3876"/>
                <a:gd name="T10" fmla="*/ 6619 w 7205"/>
                <a:gd name="T11" fmla="*/ 3876 h 3876"/>
              </a:gdLst>
              <a:ahLst/>
              <a:cxnLst>
                <a:cxn ang="0">
                  <a:pos x="T0" y="T1"/>
                </a:cxn>
                <a:cxn ang="0">
                  <a:pos x="T2" y="T3"/>
                </a:cxn>
                <a:cxn ang="0">
                  <a:pos x="T4" y="T5"/>
                </a:cxn>
                <a:cxn ang="0">
                  <a:pos x="T6" y="T7"/>
                </a:cxn>
                <a:cxn ang="0">
                  <a:pos x="T8" y="T9"/>
                </a:cxn>
                <a:cxn ang="0">
                  <a:pos x="T10" y="T11"/>
                </a:cxn>
              </a:cxnLst>
              <a:rect l="0" t="0" r="r" b="b"/>
              <a:pathLst>
                <a:path w="7205" h="3876">
                  <a:moveTo>
                    <a:pt x="6619" y="3876"/>
                  </a:moveTo>
                  <a:lnTo>
                    <a:pt x="0" y="3876"/>
                  </a:lnTo>
                  <a:lnTo>
                    <a:pt x="0" y="0"/>
                  </a:lnTo>
                  <a:lnTo>
                    <a:pt x="7205" y="0"/>
                  </a:lnTo>
                  <a:lnTo>
                    <a:pt x="7205" y="3298"/>
                  </a:lnTo>
                  <a:lnTo>
                    <a:pt x="6619" y="3876"/>
                  </a:ln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19" name="Freeform 6">
              <a:extLst>
                <a:ext uri="{FF2B5EF4-FFF2-40B4-BE49-F238E27FC236}">
                  <a16:creationId xmlns:a16="http://schemas.microsoft.com/office/drawing/2014/main" id="{0B13D43E-7BB0-4C14-A20D-72ED5A286CEF}"/>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 name="T6" fmla="*/ 0 w 585"/>
                <a:gd name="T7" fmla="*/ 580 h 580"/>
              </a:gdLst>
              <a:ahLst/>
              <a:cxnLst>
                <a:cxn ang="0">
                  <a:pos x="T0" y="T1"/>
                </a:cxn>
                <a:cxn ang="0">
                  <a:pos x="T2" y="T3"/>
                </a:cxn>
                <a:cxn ang="0">
                  <a:pos x="T4" y="T5"/>
                </a:cxn>
                <a:cxn ang="0">
                  <a:pos x="T6" y="T7"/>
                </a:cxn>
              </a:cxnLst>
              <a:rect l="0" t="0" r="r" b="b"/>
              <a:pathLst>
                <a:path w="585" h="580">
                  <a:moveTo>
                    <a:pt x="0" y="580"/>
                  </a:moveTo>
                  <a:lnTo>
                    <a:pt x="585" y="0"/>
                  </a:lnTo>
                  <a:lnTo>
                    <a:pt x="0" y="0"/>
                  </a:lnTo>
                  <a:lnTo>
                    <a:pt x="0" y="580"/>
                  </a:lnTo>
                  <a:close/>
                </a:path>
              </a:pathLst>
            </a:custGeom>
            <a:solidFill>
              <a:srgbClr val="B08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eeform 7">
              <a:extLst>
                <a:ext uri="{FF2B5EF4-FFF2-40B4-BE49-F238E27FC236}">
                  <a16:creationId xmlns:a16="http://schemas.microsoft.com/office/drawing/2014/main" id="{32231A4A-1685-4442-B2C7-C68C38B45652}"/>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Lst>
              <a:ahLst/>
              <a:cxnLst>
                <a:cxn ang="0">
                  <a:pos x="T0" y="T1"/>
                </a:cxn>
                <a:cxn ang="0">
                  <a:pos x="T2" y="T3"/>
                </a:cxn>
                <a:cxn ang="0">
                  <a:pos x="T4" y="T5"/>
                </a:cxn>
              </a:cxnLst>
              <a:rect l="0" t="0" r="r" b="b"/>
              <a:pathLst>
                <a:path w="585" h="580">
                  <a:moveTo>
                    <a:pt x="0" y="580"/>
                  </a:moveTo>
                  <a:lnTo>
                    <a:pt x="585"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2" name="Frame text 5 (JU-Free)">
            <a:extLst>
              <a:ext uri="{FF2B5EF4-FFF2-40B4-BE49-F238E27FC236}">
                <a16:creationId xmlns:a16="http://schemas.microsoft.com/office/drawing/2014/main" id="{5FBB9D60-EAB4-4F53-8E91-B1917BAA3A85}"/>
              </a:ext>
            </a:extLst>
          </p:cNvPr>
          <p:cNvSpPr>
            <a:spLocks noGrp="1"/>
          </p:cNvSpPr>
          <p:nvPr>
            <p:ph type="body" sz="quarter" idx="19" hasCustomPrompt="1"/>
          </p:nvPr>
        </p:nvSpPr>
        <p:spPr bwMode="gray">
          <a:xfrm>
            <a:off x="1209675" y="1537200"/>
            <a:ext cx="4283351" cy="3896190"/>
          </a:xfrm>
        </p:spPr>
        <p:txBody>
          <a:bodyPr anchor="t" anchorCtr="0"/>
          <a:lstStyle>
            <a:lvl1pPr marL="0" indent="0">
              <a:lnSpc>
                <a:spcPct val="100000"/>
              </a:lnSpc>
              <a:buNone/>
              <a:defRPr sz="2700" b="1">
                <a:solidFill>
                  <a:schemeClr val="accent2"/>
                </a:solidFill>
              </a:defRPr>
            </a:lvl1pPr>
            <a:lvl2pPr marL="0" indent="0">
              <a:spcBef>
                <a:spcPts val="0"/>
              </a:spcBef>
              <a:buNone/>
              <a:defRPr sz="1900" b="1">
                <a:solidFill>
                  <a:schemeClr val="tx1"/>
                </a:solidFill>
              </a:defRPr>
            </a:lvl2pPr>
            <a:lvl3pPr marL="0" indent="0">
              <a:spcBef>
                <a:spcPts val="1600"/>
              </a:spcBef>
              <a:buNone/>
              <a:defRPr sz="1800" b="1">
                <a:solidFill>
                  <a:schemeClr val="accent2"/>
                </a:solidFill>
              </a:defRPr>
            </a:lvl3pPr>
            <a:lvl4pPr>
              <a:defRPr sz="1600" b="0">
                <a:solidFill>
                  <a:schemeClr val="tx1"/>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nl-NL" dirty="0"/>
              <a:t>[Titel (lijstniveau verhogen om van stijl te wisselen)]</a:t>
            </a:r>
          </a:p>
          <a:p>
            <a:pPr lvl="0"/>
            <a:r>
              <a:rPr lang="nl-NL" dirty="0"/>
              <a:t>JU-LEVEL1=Titel</a:t>
            </a:r>
          </a:p>
          <a:p>
            <a:pPr lvl="1"/>
            <a:r>
              <a:rPr lang="nl-NL" dirty="0"/>
              <a:t>JU-LEVEL2=Intro</a:t>
            </a:r>
          </a:p>
          <a:p>
            <a:pPr lvl="2"/>
            <a:r>
              <a:rPr lang="nl-NL" dirty="0"/>
              <a:t>JU-LEVEL3=Kop</a:t>
            </a:r>
          </a:p>
          <a:p>
            <a:pPr lvl="3"/>
            <a:r>
              <a:rPr lang="nl-NL" dirty="0"/>
              <a:t>JU-LEVEL4=Tekst</a:t>
            </a:r>
          </a:p>
        </p:txBody>
      </p:sp>
      <p:sp>
        <p:nvSpPr>
          <p:cNvPr id="3" name="Chart Placeholder 6">
            <a:extLst>
              <a:ext uri="{FF2B5EF4-FFF2-40B4-BE49-F238E27FC236}">
                <a16:creationId xmlns:a16="http://schemas.microsoft.com/office/drawing/2014/main" id="{1AC0F00F-36F6-4DBB-B343-3FC8C52AD7FB}"/>
              </a:ext>
            </a:extLst>
          </p:cNvPr>
          <p:cNvSpPr>
            <a:spLocks noGrp="1" noSelect="1"/>
          </p:cNvSpPr>
          <p:nvPr>
            <p:ph type="chart" sz="quarter" idx="1001" hasCustomPrompt="1"/>
          </p:nvPr>
        </p:nvSpPr>
        <p:spPr bwMode="gray">
          <a:xfrm>
            <a:off x="6830999" y="1537200"/>
            <a:ext cx="4506120" cy="3896280"/>
          </a:xfrm>
        </p:spPr>
        <p:txBody>
          <a:bodyPr/>
          <a:lstStyle>
            <a:lvl1pPr marL="0" indent="0">
              <a:buFontTx/>
              <a:buNone/>
              <a:defRPr/>
            </a:lvl1pPr>
          </a:lstStyle>
          <a:p>
            <a:r>
              <a:rPr lang="nl-NL" dirty="0"/>
              <a:t>[Grafiek]</a:t>
            </a:r>
          </a:p>
        </p:txBody>
      </p:sp>
      <p:sp>
        <p:nvSpPr>
          <p:cNvPr id="7" name="***Tijdelijke aanduiding voor dianummer 6">
            <a:extLst>
              <a:ext uri="{FF2B5EF4-FFF2-40B4-BE49-F238E27FC236}">
                <a16:creationId xmlns:a16="http://schemas.microsoft.com/office/drawing/2014/main" id="{335EB5B0-6D7C-44BB-BD99-8226165534A3}"/>
              </a:ext>
            </a:extLst>
          </p:cNvPr>
          <p:cNvSpPr>
            <a:spLocks noGrp="1" noSelect="1"/>
          </p:cNvSpPr>
          <p:nvPr>
            <p:ph type="sldNum" sz="quarter" idx="1004"/>
          </p:nvPr>
        </p:nvSpPr>
        <p:spPr bwMode="gray"/>
        <p:txBody>
          <a:bodyPr/>
          <a:lstStyle>
            <a:lvl1pPr>
              <a:defRPr>
                <a:solidFill>
                  <a:schemeClr val="bg1"/>
                </a:solidFill>
              </a:defRPr>
            </a:lvl1pPr>
          </a:lstStyle>
          <a:p>
            <a:fld id="{8F18802B-E4C7-4B2D-B37A-6B7CC3C134EA}" type="slidenum">
              <a:rPr lang="nl-NL" smtClean="0"/>
              <a:pPr/>
              <a:t>‹nr.›</a:t>
            </a:fld>
            <a:endParaRPr lang="nl-NL" dirty="0"/>
          </a:p>
        </p:txBody>
      </p:sp>
      <p:sp>
        <p:nvSpPr>
          <p:cNvPr id="12" name="Freeform 5">
            <a:extLst>
              <a:ext uri="{FF2B5EF4-FFF2-40B4-BE49-F238E27FC236}">
                <a16:creationId xmlns:a16="http://schemas.microsoft.com/office/drawing/2014/main" id="{D09F2D73-587B-4DBF-9D77-790061985ADB}"/>
              </a:ext>
            </a:extLst>
          </p:cNvPr>
          <p:cNvSpPr>
            <a:spLocks noSelect="1" noEditPoints="1"/>
          </p:cNvSpPr>
          <p:nvPr userDrawn="1"/>
        </p:nvSpPr>
        <p:spPr bwMode="gray">
          <a:xfrm>
            <a:off x="10017125" y="5881688"/>
            <a:ext cx="590550" cy="366713"/>
          </a:xfrm>
          <a:custGeom>
            <a:avLst/>
            <a:gdLst>
              <a:gd name="T0" fmla="*/ 791 w 1860"/>
              <a:gd name="T1" fmla="*/ 657 h 1153"/>
              <a:gd name="T2" fmla="*/ 1109 w 1860"/>
              <a:gd name="T3" fmla="*/ 810 h 1153"/>
              <a:gd name="T4" fmla="*/ 919 w 1860"/>
              <a:gd name="T5" fmla="*/ 956 h 1153"/>
              <a:gd name="T6" fmla="*/ 1280 w 1860"/>
              <a:gd name="T7" fmla="*/ 663 h 1153"/>
              <a:gd name="T8" fmla="*/ 1239 w 1860"/>
              <a:gd name="T9" fmla="*/ 474 h 1153"/>
              <a:gd name="T10" fmla="*/ 1296 w 1860"/>
              <a:gd name="T11" fmla="*/ 274 h 1153"/>
              <a:gd name="T12" fmla="*/ 1280 w 1860"/>
              <a:gd name="T13" fmla="*/ 663 h 1153"/>
              <a:gd name="T14" fmla="*/ 386 w 1860"/>
              <a:gd name="T15" fmla="*/ 414 h 1153"/>
              <a:gd name="T16" fmla="*/ 431 w 1860"/>
              <a:gd name="T17" fmla="*/ 233 h 1153"/>
              <a:gd name="T18" fmla="*/ 584 w 1860"/>
              <a:gd name="T19" fmla="*/ 534 h 1153"/>
              <a:gd name="T20" fmla="*/ 791 w 1860"/>
              <a:gd name="T21" fmla="*/ 200 h 1153"/>
              <a:gd name="T22" fmla="*/ 1063 w 1860"/>
              <a:gd name="T23" fmla="*/ 270 h 1153"/>
              <a:gd name="T24" fmla="*/ 1065 w 1860"/>
              <a:gd name="T25" fmla="*/ 274 h 1153"/>
              <a:gd name="T26" fmla="*/ 908 w 1860"/>
              <a:gd name="T27" fmla="*/ 480 h 1153"/>
              <a:gd name="T28" fmla="*/ 1289 w 1860"/>
              <a:gd name="T29" fmla="*/ 238 h 1153"/>
              <a:gd name="T30" fmla="*/ 1171 w 1860"/>
              <a:gd name="T31" fmla="*/ 74 h 1153"/>
              <a:gd name="T32" fmla="*/ 1824 w 1860"/>
              <a:gd name="T33" fmla="*/ 283 h 1153"/>
              <a:gd name="T34" fmla="*/ 1341 w 1860"/>
              <a:gd name="T35" fmla="*/ 919 h 1153"/>
              <a:gd name="T36" fmla="*/ 1820 w 1860"/>
              <a:gd name="T37" fmla="*/ 919 h 1153"/>
              <a:gd name="T38" fmla="*/ 1189 w 1860"/>
              <a:gd name="T39" fmla="*/ 1085 h 1153"/>
              <a:gd name="T40" fmla="*/ 1299 w 1860"/>
              <a:gd name="T41" fmla="*/ 698 h 1153"/>
              <a:gd name="T42" fmla="*/ 1647 w 1860"/>
              <a:gd name="T43" fmla="*/ 238 h 1153"/>
              <a:gd name="T44" fmla="*/ 1289 w 1860"/>
              <a:gd name="T45" fmla="*/ 238 h 1153"/>
              <a:gd name="T46" fmla="*/ 565 w 1860"/>
              <a:gd name="T47" fmla="*/ 830 h 1153"/>
              <a:gd name="T48" fmla="*/ 308 w 1860"/>
              <a:gd name="T49" fmla="*/ 604 h 1153"/>
              <a:gd name="T50" fmla="*/ 117 w 1860"/>
              <a:gd name="T51" fmla="*/ 179 h 1153"/>
              <a:gd name="T52" fmla="*/ 435 w 1860"/>
              <a:gd name="T53" fmla="*/ 35 h 1153"/>
              <a:gd name="T54" fmla="*/ 751 w 1860"/>
              <a:gd name="T55" fmla="*/ 116 h 1153"/>
              <a:gd name="T56" fmla="*/ 431 w 1860"/>
              <a:gd name="T57" fmla="*/ 198 h 1153"/>
              <a:gd name="T58" fmla="*/ 369 w 1860"/>
              <a:gd name="T59" fmla="*/ 445 h 1153"/>
              <a:gd name="T60" fmla="*/ 737 w 1860"/>
              <a:gd name="T61" fmla="*/ 830 h 1153"/>
              <a:gd name="T62" fmla="*/ 306 w 1860"/>
              <a:gd name="T63" fmla="*/ 1111 h 1153"/>
              <a:gd name="T64" fmla="*/ 97 w 1860"/>
              <a:gd name="T65" fmla="*/ 1038 h 1153"/>
              <a:gd name="T66" fmla="*/ 113 w 1860"/>
              <a:gd name="T67" fmla="*/ 856 h 1153"/>
              <a:gd name="T68" fmla="*/ 244 w 1860"/>
              <a:gd name="T69" fmla="*/ 923 h 1153"/>
              <a:gd name="T70" fmla="*/ 435 w 1860"/>
              <a:gd name="T71" fmla="*/ 0 h 1153"/>
              <a:gd name="T72" fmla="*/ 167 w 1860"/>
              <a:gd name="T73" fmla="*/ 76 h 1153"/>
              <a:gd name="T74" fmla="*/ 44 w 1860"/>
              <a:gd name="T75" fmla="*/ 320 h 1153"/>
              <a:gd name="T76" fmla="*/ 448 w 1860"/>
              <a:gd name="T77" fmla="*/ 729 h 1153"/>
              <a:gd name="T78" fmla="*/ 398 w 1860"/>
              <a:gd name="T79" fmla="*/ 920 h 1153"/>
              <a:gd name="T80" fmla="*/ 113 w 1860"/>
              <a:gd name="T81" fmla="*/ 816 h 1153"/>
              <a:gd name="T82" fmla="*/ 0 w 1860"/>
              <a:gd name="T83" fmla="*/ 1029 h 1153"/>
              <a:gd name="T84" fmla="*/ 82 w 1860"/>
              <a:gd name="T85" fmla="*/ 1069 h 1153"/>
              <a:gd name="T86" fmla="*/ 301 w 1860"/>
              <a:gd name="T87" fmla="*/ 1146 h 1153"/>
              <a:gd name="T88" fmla="*/ 584 w 1860"/>
              <a:gd name="T89" fmla="*/ 1120 h 1153"/>
              <a:gd name="T90" fmla="*/ 770 w 1860"/>
              <a:gd name="T91" fmla="*/ 1123 h 1153"/>
              <a:gd name="T92" fmla="*/ 1047 w 1860"/>
              <a:gd name="T93" fmla="*/ 1121 h 1153"/>
              <a:gd name="T94" fmla="*/ 1856 w 1860"/>
              <a:gd name="T95" fmla="*/ 883 h 1153"/>
              <a:gd name="T96" fmla="*/ 1860 w 1860"/>
              <a:gd name="T97" fmla="*/ 295 h 1153"/>
              <a:gd name="T98" fmla="*/ 1063 w 1860"/>
              <a:gd name="T99" fmla="*/ 38 h 1153"/>
              <a:gd name="T100" fmla="*/ 958 w 1860"/>
              <a:gd name="T101" fmla="*/ 36 h 1153"/>
              <a:gd name="T102" fmla="*/ 770 w 1860"/>
              <a:gd name="T103" fmla="*/ 36 h 1153"/>
              <a:gd name="T104" fmla="*/ 633 w 1860"/>
              <a:gd name="T105" fmla="*/ 29 h 1153"/>
              <a:gd name="T106" fmla="*/ 435 w 1860"/>
              <a:gd name="T107"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0" h="1153">
                <a:moveTo>
                  <a:pt x="791" y="956"/>
                </a:moveTo>
                <a:cubicBezTo>
                  <a:pt x="791" y="657"/>
                  <a:pt x="791" y="657"/>
                  <a:pt x="791" y="657"/>
                </a:cubicBezTo>
                <a:cubicBezTo>
                  <a:pt x="919" y="657"/>
                  <a:pt x="919" y="657"/>
                  <a:pt x="919" y="657"/>
                </a:cubicBezTo>
                <a:cubicBezTo>
                  <a:pt x="1041" y="657"/>
                  <a:pt x="1109" y="711"/>
                  <a:pt x="1109" y="810"/>
                </a:cubicBezTo>
                <a:cubicBezTo>
                  <a:pt x="1109" y="866"/>
                  <a:pt x="1082" y="915"/>
                  <a:pt x="1038" y="937"/>
                </a:cubicBezTo>
                <a:cubicBezTo>
                  <a:pt x="1008" y="953"/>
                  <a:pt x="980" y="956"/>
                  <a:pt x="919" y="956"/>
                </a:cubicBezTo>
                <a:cubicBezTo>
                  <a:pt x="791" y="956"/>
                  <a:pt x="791" y="956"/>
                  <a:pt x="791" y="956"/>
                </a:cubicBezTo>
                <a:moveTo>
                  <a:pt x="1280" y="663"/>
                </a:moveTo>
                <a:cubicBezTo>
                  <a:pt x="1237" y="595"/>
                  <a:pt x="1164" y="555"/>
                  <a:pt x="1069" y="553"/>
                </a:cubicBezTo>
                <a:cubicBezTo>
                  <a:pt x="1151" y="548"/>
                  <a:pt x="1193" y="528"/>
                  <a:pt x="1239" y="474"/>
                </a:cubicBezTo>
                <a:cubicBezTo>
                  <a:pt x="1276" y="428"/>
                  <a:pt x="1298" y="363"/>
                  <a:pt x="1298" y="302"/>
                </a:cubicBezTo>
                <a:cubicBezTo>
                  <a:pt x="1298" y="293"/>
                  <a:pt x="1297" y="284"/>
                  <a:pt x="1296" y="274"/>
                </a:cubicBezTo>
                <a:cubicBezTo>
                  <a:pt x="1574" y="274"/>
                  <a:pt x="1574" y="274"/>
                  <a:pt x="1574" y="274"/>
                </a:cubicBezTo>
                <a:cubicBezTo>
                  <a:pt x="1280" y="663"/>
                  <a:pt x="1280" y="663"/>
                  <a:pt x="1280" y="663"/>
                </a:cubicBezTo>
                <a:moveTo>
                  <a:pt x="584" y="534"/>
                </a:moveTo>
                <a:cubicBezTo>
                  <a:pt x="533" y="499"/>
                  <a:pt x="467" y="459"/>
                  <a:pt x="386" y="414"/>
                </a:cubicBezTo>
                <a:cubicBezTo>
                  <a:pt x="326" y="380"/>
                  <a:pt x="298" y="357"/>
                  <a:pt x="298" y="315"/>
                </a:cubicBezTo>
                <a:cubicBezTo>
                  <a:pt x="298" y="265"/>
                  <a:pt x="350" y="233"/>
                  <a:pt x="431" y="233"/>
                </a:cubicBezTo>
                <a:cubicBezTo>
                  <a:pt x="472" y="233"/>
                  <a:pt x="524" y="244"/>
                  <a:pt x="584" y="265"/>
                </a:cubicBezTo>
                <a:cubicBezTo>
                  <a:pt x="584" y="534"/>
                  <a:pt x="584" y="534"/>
                  <a:pt x="584" y="534"/>
                </a:cubicBezTo>
                <a:moveTo>
                  <a:pt x="791" y="480"/>
                </a:moveTo>
                <a:cubicBezTo>
                  <a:pt x="791" y="200"/>
                  <a:pt x="791" y="200"/>
                  <a:pt x="791" y="200"/>
                </a:cubicBezTo>
                <a:cubicBezTo>
                  <a:pt x="919" y="200"/>
                  <a:pt x="919" y="200"/>
                  <a:pt x="919" y="200"/>
                </a:cubicBezTo>
                <a:cubicBezTo>
                  <a:pt x="989" y="200"/>
                  <a:pt x="1039" y="226"/>
                  <a:pt x="1063" y="270"/>
                </a:cubicBezTo>
                <a:cubicBezTo>
                  <a:pt x="1063" y="274"/>
                  <a:pt x="1063" y="274"/>
                  <a:pt x="1063" y="274"/>
                </a:cubicBezTo>
                <a:cubicBezTo>
                  <a:pt x="1065" y="274"/>
                  <a:pt x="1065" y="274"/>
                  <a:pt x="1065" y="274"/>
                </a:cubicBezTo>
                <a:cubicBezTo>
                  <a:pt x="1074" y="293"/>
                  <a:pt x="1079" y="314"/>
                  <a:pt x="1079" y="339"/>
                </a:cubicBezTo>
                <a:cubicBezTo>
                  <a:pt x="1079" y="431"/>
                  <a:pt x="1019" y="480"/>
                  <a:pt x="908" y="480"/>
                </a:cubicBezTo>
                <a:cubicBezTo>
                  <a:pt x="791" y="480"/>
                  <a:pt x="791" y="480"/>
                  <a:pt x="791" y="480"/>
                </a:cubicBezTo>
                <a:moveTo>
                  <a:pt x="1289" y="238"/>
                </a:moveTo>
                <a:cubicBezTo>
                  <a:pt x="1277" y="188"/>
                  <a:pt x="1252" y="140"/>
                  <a:pt x="1217" y="108"/>
                </a:cubicBezTo>
                <a:cubicBezTo>
                  <a:pt x="1202" y="94"/>
                  <a:pt x="1188" y="83"/>
                  <a:pt x="1171" y="74"/>
                </a:cubicBezTo>
                <a:cubicBezTo>
                  <a:pt x="1824" y="72"/>
                  <a:pt x="1824" y="72"/>
                  <a:pt x="1824" y="72"/>
                </a:cubicBezTo>
                <a:cubicBezTo>
                  <a:pt x="1824" y="283"/>
                  <a:pt x="1824" y="283"/>
                  <a:pt x="1824" y="283"/>
                </a:cubicBezTo>
                <a:cubicBezTo>
                  <a:pt x="1385" y="861"/>
                  <a:pt x="1385" y="861"/>
                  <a:pt x="1385" y="861"/>
                </a:cubicBezTo>
                <a:cubicBezTo>
                  <a:pt x="1341" y="919"/>
                  <a:pt x="1341" y="919"/>
                  <a:pt x="1341" y="919"/>
                </a:cubicBezTo>
                <a:cubicBezTo>
                  <a:pt x="1414" y="919"/>
                  <a:pt x="1414" y="919"/>
                  <a:pt x="1414" y="919"/>
                </a:cubicBezTo>
                <a:cubicBezTo>
                  <a:pt x="1820" y="919"/>
                  <a:pt x="1820" y="919"/>
                  <a:pt x="1820" y="919"/>
                </a:cubicBezTo>
                <a:cubicBezTo>
                  <a:pt x="1820" y="1085"/>
                  <a:pt x="1820" y="1085"/>
                  <a:pt x="1820" y="1085"/>
                </a:cubicBezTo>
                <a:cubicBezTo>
                  <a:pt x="1189" y="1085"/>
                  <a:pt x="1189" y="1085"/>
                  <a:pt x="1189" y="1085"/>
                </a:cubicBezTo>
                <a:cubicBezTo>
                  <a:pt x="1277" y="1039"/>
                  <a:pt x="1325" y="954"/>
                  <a:pt x="1325" y="833"/>
                </a:cubicBezTo>
                <a:cubicBezTo>
                  <a:pt x="1325" y="782"/>
                  <a:pt x="1316" y="737"/>
                  <a:pt x="1299" y="698"/>
                </a:cubicBezTo>
                <a:cubicBezTo>
                  <a:pt x="1603" y="296"/>
                  <a:pt x="1603" y="296"/>
                  <a:pt x="1603" y="296"/>
                </a:cubicBezTo>
                <a:cubicBezTo>
                  <a:pt x="1647" y="238"/>
                  <a:pt x="1647" y="238"/>
                  <a:pt x="1647" y="238"/>
                </a:cubicBezTo>
                <a:cubicBezTo>
                  <a:pt x="1574" y="238"/>
                  <a:pt x="1574" y="238"/>
                  <a:pt x="1574" y="238"/>
                </a:cubicBezTo>
                <a:cubicBezTo>
                  <a:pt x="1289" y="238"/>
                  <a:pt x="1289" y="238"/>
                  <a:pt x="1289" y="238"/>
                </a:cubicBezTo>
                <a:moveTo>
                  <a:pt x="398" y="955"/>
                </a:moveTo>
                <a:cubicBezTo>
                  <a:pt x="498" y="955"/>
                  <a:pt x="565" y="905"/>
                  <a:pt x="565" y="830"/>
                </a:cubicBezTo>
                <a:cubicBezTo>
                  <a:pt x="565" y="776"/>
                  <a:pt x="538" y="741"/>
                  <a:pt x="466" y="699"/>
                </a:cubicBezTo>
                <a:cubicBezTo>
                  <a:pt x="308" y="604"/>
                  <a:pt x="308" y="604"/>
                  <a:pt x="308" y="604"/>
                </a:cubicBezTo>
                <a:cubicBezTo>
                  <a:pt x="132" y="498"/>
                  <a:pt x="79" y="432"/>
                  <a:pt x="79" y="320"/>
                </a:cubicBezTo>
                <a:cubicBezTo>
                  <a:pt x="79" y="271"/>
                  <a:pt x="93" y="218"/>
                  <a:pt x="117" y="179"/>
                </a:cubicBezTo>
                <a:cubicBezTo>
                  <a:pt x="132" y="153"/>
                  <a:pt x="157" y="127"/>
                  <a:pt x="188" y="104"/>
                </a:cubicBezTo>
                <a:cubicBezTo>
                  <a:pt x="260" y="52"/>
                  <a:pt x="320" y="35"/>
                  <a:pt x="435" y="35"/>
                </a:cubicBezTo>
                <a:cubicBezTo>
                  <a:pt x="504" y="35"/>
                  <a:pt x="562" y="44"/>
                  <a:pt x="622" y="62"/>
                </a:cubicBezTo>
                <a:cubicBezTo>
                  <a:pt x="666" y="77"/>
                  <a:pt x="693" y="87"/>
                  <a:pt x="751" y="116"/>
                </a:cubicBezTo>
                <a:cubicBezTo>
                  <a:pt x="687" y="269"/>
                  <a:pt x="687" y="269"/>
                  <a:pt x="687" y="269"/>
                </a:cubicBezTo>
                <a:cubicBezTo>
                  <a:pt x="581" y="221"/>
                  <a:pt x="498" y="198"/>
                  <a:pt x="431" y="198"/>
                </a:cubicBezTo>
                <a:cubicBezTo>
                  <a:pt x="329" y="198"/>
                  <a:pt x="263" y="244"/>
                  <a:pt x="263" y="315"/>
                </a:cubicBezTo>
                <a:cubicBezTo>
                  <a:pt x="263" y="374"/>
                  <a:pt x="300" y="406"/>
                  <a:pt x="369" y="445"/>
                </a:cubicBezTo>
                <a:cubicBezTo>
                  <a:pt x="527" y="534"/>
                  <a:pt x="626" y="600"/>
                  <a:pt x="672" y="649"/>
                </a:cubicBezTo>
                <a:cubicBezTo>
                  <a:pt x="713" y="692"/>
                  <a:pt x="737" y="759"/>
                  <a:pt x="737" y="830"/>
                </a:cubicBezTo>
                <a:cubicBezTo>
                  <a:pt x="737" y="1013"/>
                  <a:pt x="613" y="1118"/>
                  <a:pt x="395" y="1118"/>
                </a:cubicBezTo>
                <a:cubicBezTo>
                  <a:pt x="366" y="1118"/>
                  <a:pt x="337" y="1115"/>
                  <a:pt x="306" y="1111"/>
                </a:cubicBezTo>
                <a:cubicBezTo>
                  <a:pt x="237" y="1100"/>
                  <a:pt x="205" y="1091"/>
                  <a:pt x="97" y="1038"/>
                </a:cubicBezTo>
                <a:cubicBezTo>
                  <a:pt x="97" y="1038"/>
                  <a:pt x="97" y="1038"/>
                  <a:pt x="97" y="1038"/>
                </a:cubicBezTo>
                <a:cubicBezTo>
                  <a:pt x="86" y="1033"/>
                  <a:pt x="68" y="1024"/>
                  <a:pt x="45" y="1013"/>
                </a:cubicBezTo>
                <a:cubicBezTo>
                  <a:pt x="113" y="856"/>
                  <a:pt x="113" y="856"/>
                  <a:pt x="113" y="856"/>
                </a:cubicBezTo>
                <a:cubicBezTo>
                  <a:pt x="174" y="891"/>
                  <a:pt x="205" y="907"/>
                  <a:pt x="244" y="923"/>
                </a:cubicBezTo>
                <a:cubicBezTo>
                  <a:pt x="244" y="923"/>
                  <a:pt x="244" y="923"/>
                  <a:pt x="244" y="923"/>
                </a:cubicBezTo>
                <a:cubicBezTo>
                  <a:pt x="297" y="943"/>
                  <a:pt x="354" y="955"/>
                  <a:pt x="398" y="955"/>
                </a:cubicBezTo>
                <a:moveTo>
                  <a:pt x="435" y="0"/>
                </a:moveTo>
                <a:cubicBezTo>
                  <a:pt x="313" y="0"/>
                  <a:pt x="245" y="19"/>
                  <a:pt x="167" y="75"/>
                </a:cubicBezTo>
                <a:cubicBezTo>
                  <a:pt x="167" y="76"/>
                  <a:pt x="167" y="76"/>
                  <a:pt x="167" y="76"/>
                </a:cubicBezTo>
                <a:cubicBezTo>
                  <a:pt x="133" y="101"/>
                  <a:pt x="105" y="131"/>
                  <a:pt x="87" y="161"/>
                </a:cubicBezTo>
                <a:cubicBezTo>
                  <a:pt x="60" y="205"/>
                  <a:pt x="44" y="264"/>
                  <a:pt x="44" y="320"/>
                </a:cubicBezTo>
                <a:cubicBezTo>
                  <a:pt x="44" y="445"/>
                  <a:pt x="103" y="522"/>
                  <a:pt x="290" y="634"/>
                </a:cubicBezTo>
                <a:cubicBezTo>
                  <a:pt x="448" y="729"/>
                  <a:pt x="448" y="729"/>
                  <a:pt x="448" y="729"/>
                </a:cubicBezTo>
                <a:cubicBezTo>
                  <a:pt x="516" y="769"/>
                  <a:pt x="529" y="796"/>
                  <a:pt x="529" y="830"/>
                </a:cubicBezTo>
                <a:cubicBezTo>
                  <a:pt x="529" y="885"/>
                  <a:pt x="478" y="920"/>
                  <a:pt x="398" y="920"/>
                </a:cubicBezTo>
                <a:cubicBezTo>
                  <a:pt x="359" y="920"/>
                  <a:pt x="305" y="909"/>
                  <a:pt x="257" y="890"/>
                </a:cubicBezTo>
                <a:cubicBezTo>
                  <a:pt x="219" y="875"/>
                  <a:pt x="190" y="860"/>
                  <a:pt x="113" y="816"/>
                </a:cubicBezTo>
                <a:cubicBezTo>
                  <a:pt x="96" y="806"/>
                  <a:pt x="96" y="806"/>
                  <a:pt x="96" y="806"/>
                </a:cubicBezTo>
                <a:cubicBezTo>
                  <a:pt x="0" y="1029"/>
                  <a:pt x="0" y="1029"/>
                  <a:pt x="0" y="1029"/>
                </a:cubicBezTo>
                <a:cubicBezTo>
                  <a:pt x="15" y="1037"/>
                  <a:pt x="15" y="1037"/>
                  <a:pt x="15" y="1037"/>
                </a:cubicBezTo>
                <a:cubicBezTo>
                  <a:pt x="46" y="1052"/>
                  <a:pt x="68" y="1063"/>
                  <a:pt x="82" y="1069"/>
                </a:cubicBezTo>
                <a:cubicBezTo>
                  <a:pt x="188" y="1121"/>
                  <a:pt x="225" y="1134"/>
                  <a:pt x="301" y="1146"/>
                </a:cubicBezTo>
                <a:cubicBezTo>
                  <a:pt x="301" y="1146"/>
                  <a:pt x="301" y="1146"/>
                  <a:pt x="301" y="1146"/>
                </a:cubicBezTo>
                <a:cubicBezTo>
                  <a:pt x="334" y="1150"/>
                  <a:pt x="364" y="1153"/>
                  <a:pt x="395" y="1153"/>
                </a:cubicBezTo>
                <a:cubicBezTo>
                  <a:pt x="468" y="1153"/>
                  <a:pt x="531" y="1141"/>
                  <a:pt x="584" y="1120"/>
                </a:cubicBezTo>
                <a:cubicBezTo>
                  <a:pt x="584" y="1123"/>
                  <a:pt x="584" y="1123"/>
                  <a:pt x="584" y="1123"/>
                </a:cubicBezTo>
                <a:cubicBezTo>
                  <a:pt x="770" y="1123"/>
                  <a:pt x="770" y="1123"/>
                  <a:pt x="770" y="1123"/>
                </a:cubicBezTo>
                <a:cubicBezTo>
                  <a:pt x="1005" y="1123"/>
                  <a:pt x="1005" y="1123"/>
                  <a:pt x="1005" y="1123"/>
                </a:cubicBezTo>
                <a:cubicBezTo>
                  <a:pt x="1020" y="1123"/>
                  <a:pt x="1034" y="1122"/>
                  <a:pt x="1047" y="1121"/>
                </a:cubicBezTo>
                <a:cubicBezTo>
                  <a:pt x="1856" y="1121"/>
                  <a:pt x="1856" y="1121"/>
                  <a:pt x="1856" y="1121"/>
                </a:cubicBezTo>
                <a:cubicBezTo>
                  <a:pt x="1856" y="883"/>
                  <a:pt x="1856" y="883"/>
                  <a:pt x="1856" y="883"/>
                </a:cubicBezTo>
                <a:cubicBezTo>
                  <a:pt x="1414" y="883"/>
                  <a:pt x="1414" y="883"/>
                  <a:pt x="1414" y="883"/>
                </a:cubicBezTo>
                <a:cubicBezTo>
                  <a:pt x="1860" y="295"/>
                  <a:pt x="1860" y="295"/>
                  <a:pt x="1860" y="295"/>
                </a:cubicBezTo>
                <a:cubicBezTo>
                  <a:pt x="1860" y="36"/>
                  <a:pt x="1860" y="36"/>
                  <a:pt x="1860" y="36"/>
                </a:cubicBezTo>
                <a:cubicBezTo>
                  <a:pt x="1063" y="38"/>
                  <a:pt x="1063" y="38"/>
                  <a:pt x="1063" y="38"/>
                </a:cubicBezTo>
                <a:cubicBezTo>
                  <a:pt x="1063" y="41"/>
                  <a:pt x="1063" y="41"/>
                  <a:pt x="1063" y="41"/>
                </a:cubicBezTo>
                <a:cubicBezTo>
                  <a:pt x="1033" y="38"/>
                  <a:pt x="999" y="36"/>
                  <a:pt x="958" y="36"/>
                </a:cubicBezTo>
                <a:cubicBezTo>
                  <a:pt x="770" y="36"/>
                  <a:pt x="770" y="36"/>
                  <a:pt x="770" y="36"/>
                </a:cubicBezTo>
                <a:cubicBezTo>
                  <a:pt x="770" y="36"/>
                  <a:pt x="770" y="36"/>
                  <a:pt x="770" y="36"/>
                </a:cubicBezTo>
                <a:cubicBezTo>
                  <a:pt x="653" y="36"/>
                  <a:pt x="653" y="36"/>
                  <a:pt x="653" y="36"/>
                </a:cubicBezTo>
                <a:cubicBezTo>
                  <a:pt x="647" y="33"/>
                  <a:pt x="640" y="31"/>
                  <a:pt x="633" y="29"/>
                </a:cubicBezTo>
                <a:cubicBezTo>
                  <a:pt x="633" y="29"/>
                  <a:pt x="633" y="29"/>
                  <a:pt x="633" y="29"/>
                </a:cubicBezTo>
                <a:cubicBezTo>
                  <a:pt x="570" y="9"/>
                  <a:pt x="507" y="0"/>
                  <a:pt x="435" y="0"/>
                </a:cubicBezTo>
              </a:path>
            </a:pathLst>
          </a:custGeom>
          <a:solidFill>
            <a:srgbClr val="000000">
              <a:alpha val="40000"/>
            </a:srgbClr>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1689382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van twee">
    <p:bg>
      <p:bgPr>
        <a:solidFill>
          <a:srgbClr val="EDEDED"/>
        </a:solidFill>
        <a:effectLst/>
      </p:bgPr>
    </p:bg>
    <p:spTree>
      <p:nvGrpSpPr>
        <p:cNvPr id="1" name=""/>
        <p:cNvGrpSpPr/>
        <p:nvPr/>
      </p:nvGrpSpPr>
      <p:grpSpPr>
        <a:xfrm>
          <a:off x="0" y="0"/>
          <a:ext cx="0" cy="0"/>
          <a:chOff x="0" y="0"/>
          <a:chExt cx="0" cy="0"/>
        </a:xfrm>
      </p:grpSpPr>
      <p:grpSp>
        <p:nvGrpSpPr>
          <p:cNvPr id="5" name="Group 1">
            <a:extLst>
              <a:ext uri="{FF2B5EF4-FFF2-40B4-BE49-F238E27FC236}">
                <a16:creationId xmlns:a16="http://schemas.microsoft.com/office/drawing/2014/main" id="{9FC37C3E-5E30-4624-B447-192EC4644D97}"/>
              </a:ext>
            </a:extLst>
          </p:cNvPr>
          <p:cNvGrpSpPr>
            <a:grpSpLocks noSelect="1"/>
          </p:cNvGrpSpPr>
          <p:nvPr userDrawn="1"/>
        </p:nvGrpSpPr>
        <p:grpSpPr bwMode="gray">
          <a:xfrm>
            <a:off x="317499" y="352425"/>
            <a:ext cx="11557002" cy="6153150"/>
            <a:chOff x="317499" y="352425"/>
            <a:chExt cx="11557002" cy="6153150"/>
          </a:xfrm>
        </p:grpSpPr>
        <p:sp>
          <p:nvSpPr>
            <p:cNvPr id="6" name="Freeform 5">
              <a:extLst>
                <a:ext uri="{FF2B5EF4-FFF2-40B4-BE49-F238E27FC236}">
                  <a16:creationId xmlns:a16="http://schemas.microsoft.com/office/drawing/2014/main" id="{CEEEB21A-8EA2-4499-96FD-62918EBDA6AD}"/>
                </a:ext>
              </a:extLst>
            </p:cNvPr>
            <p:cNvSpPr>
              <a:spLocks noSelect="1"/>
            </p:cNvSpPr>
            <p:nvPr userDrawn="1"/>
          </p:nvSpPr>
          <p:spPr bwMode="gray">
            <a:xfrm>
              <a:off x="317499" y="352425"/>
              <a:ext cx="11557002" cy="6153150"/>
            </a:xfrm>
            <a:custGeom>
              <a:avLst/>
              <a:gdLst>
                <a:gd name="T0" fmla="*/ 6619 w 7205"/>
                <a:gd name="T1" fmla="*/ 3876 h 3876"/>
                <a:gd name="T2" fmla="*/ 0 w 7205"/>
                <a:gd name="T3" fmla="*/ 3876 h 3876"/>
                <a:gd name="T4" fmla="*/ 0 w 7205"/>
                <a:gd name="T5" fmla="*/ 0 h 3876"/>
                <a:gd name="T6" fmla="*/ 7205 w 7205"/>
                <a:gd name="T7" fmla="*/ 0 h 3876"/>
                <a:gd name="T8" fmla="*/ 7205 w 7205"/>
                <a:gd name="T9" fmla="*/ 3298 h 3876"/>
                <a:gd name="T10" fmla="*/ 6619 w 7205"/>
                <a:gd name="T11" fmla="*/ 3876 h 3876"/>
              </a:gdLst>
              <a:ahLst/>
              <a:cxnLst>
                <a:cxn ang="0">
                  <a:pos x="T0" y="T1"/>
                </a:cxn>
                <a:cxn ang="0">
                  <a:pos x="T2" y="T3"/>
                </a:cxn>
                <a:cxn ang="0">
                  <a:pos x="T4" y="T5"/>
                </a:cxn>
                <a:cxn ang="0">
                  <a:pos x="T6" y="T7"/>
                </a:cxn>
                <a:cxn ang="0">
                  <a:pos x="T8" y="T9"/>
                </a:cxn>
                <a:cxn ang="0">
                  <a:pos x="T10" y="T11"/>
                </a:cxn>
              </a:cxnLst>
              <a:rect l="0" t="0" r="r" b="b"/>
              <a:pathLst>
                <a:path w="7205" h="3876">
                  <a:moveTo>
                    <a:pt x="6619" y="3876"/>
                  </a:moveTo>
                  <a:lnTo>
                    <a:pt x="0" y="3876"/>
                  </a:lnTo>
                  <a:lnTo>
                    <a:pt x="0" y="0"/>
                  </a:lnTo>
                  <a:lnTo>
                    <a:pt x="7205" y="0"/>
                  </a:lnTo>
                  <a:lnTo>
                    <a:pt x="7205" y="3298"/>
                  </a:lnTo>
                  <a:lnTo>
                    <a:pt x="6619" y="3876"/>
                  </a:ln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Freeform 6">
              <a:extLst>
                <a:ext uri="{FF2B5EF4-FFF2-40B4-BE49-F238E27FC236}">
                  <a16:creationId xmlns:a16="http://schemas.microsoft.com/office/drawing/2014/main" id="{042C5EBE-D94F-4347-BFA1-AAA74CB275E7}"/>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 name="T6" fmla="*/ 0 w 585"/>
                <a:gd name="T7" fmla="*/ 580 h 580"/>
              </a:gdLst>
              <a:ahLst/>
              <a:cxnLst>
                <a:cxn ang="0">
                  <a:pos x="T0" y="T1"/>
                </a:cxn>
                <a:cxn ang="0">
                  <a:pos x="T2" y="T3"/>
                </a:cxn>
                <a:cxn ang="0">
                  <a:pos x="T4" y="T5"/>
                </a:cxn>
                <a:cxn ang="0">
                  <a:pos x="T6" y="T7"/>
                </a:cxn>
              </a:cxnLst>
              <a:rect l="0" t="0" r="r" b="b"/>
              <a:pathLst>
                <a:path w="585" h="580">
                  <a:moveTo>
                    <a:pt x="0" y="580"/>
                  </a:moveTo>
                  <a:lnTo>
                    <a:pt x="585" y="0"/>
                  </a:lnTo>
                  <a:lnTo>
                    <a:pt x="0" y="0"/>
                  </a:lnTo>
                  <a:lnTo>
                    <a:pt x="0" y="580"/>
                  </a:lnTo>
                  <a:close/>
                </a:path>
              </a:pathLst>
            </a:custGeom>
            <a:solidFill>
              <a:srgbClr val="B08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 name="Freeform 7">
              <a:extLst>
                <a:ext uri="{FF2B5EF4-FFF2-40B4-BE49-F238E27FC236}">
                  <a16:creationId xmlns:a16="http://schemas.microsoft.com/office/drawing/2014/main" id="{BB025D35-940D-4AE5-89CA-C62EFA938C14}"/>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Lst>
              <a:ahLst/>
              <a:cxnLst>
                <a:cxn ang="0">
                  <a:pos x="T0" y="T1"/>
                </a:cxn>
                <a:cxn ang="0">
                  <a:pos x="T2" y="T3"/>
                </a:cxn>
                <a:cxn ang="0">
                  <a:pos x="T4" y="T5"/>
                </a:cxn>
              </a:cxnLst>
              <a:rect l="0" t="0" r="r" b="b"/>
              <a:pathLst>
                <a:path w="585" h="580">
                  <a:moveTo>
                    <a:pt x="0" y="580"/>
                  </a:moveTo>
                  <a:lnTo>
                    <a:pt x="585"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3" name="Frame content 4"/>
          <p:cNvSpPr>
            <a:spLocks noGrp="1" noSelect="1"/>
          </p:cNvSpPr>
          <p:nvPr>
            <p:ph sz="half" idx="1" hasCustomPrompt="1"/>
          </p:nvPr>
        </p:nvSpPr>
        <p:spPr bwMode="gray">
          <a:xfrm>
            <a:off x="1202497" y="1476000"/>
            <a:ext cx="4248000" cy="4140000"/>
          </a:xfrm>
        </p:spPr>
        <p:txBody>
          <a:bodyPr/>
          <a:lstStyle>
            <a:lvl1pPr marL="288000" indent="-288000">
              <a:defRPr/>
            </a:lvl1pPr>
          </a:lstStyle>
          <a:p>
            <a:pPr lvl="0"/>
            <a:r>
              <a:rPr lang="nl-NL" dirty="0"/>
              <a:t>[Typ tekst of klik op een pictogram om een object in te voegen]</a:t>
            </a:r>
          </a:p>
        </p:txBody>
      </p:sp>
      <p:sp>
        <p:nvSpPr>
          <p:cNvPr id="4" name="Frame content 5"/>
          <p:cNvSpPr>
            <a:spLocks noGrp="1" noSelect="1"/>
          </p:cNvSpPr>
          <p:nvPr>
            <p:ph sz="half" idx="2" hasCustomPrompt="1"/>
          </p:nvPr>
        </p:nvSpPr>
        <p:spPr bwMode="gray">
          <a:xfrm>
            <a:off x="5647562" y="1476000"/>
            <a:ext cx="4248000" cy="4140000"/>
          </a:xfrm>
        </p:spPr>
        <p:txBody>
          <a:bodyPr/>
          <a:lstStyle>
            <a:lvl1pPr marL="288000" indent="-288000">
              <a:defRPr/>
            </a:lvl1pPr>
          </a:lstStyle>
          <a:p>
            <a:pPr lvl="0"/>
            <a:r>
              <a:rPr lang="nl-NL" dirty="0"/>
              <a:t>[Typ tekst of klik op een pictogram om een object in te voegen]</a:t>
            </a:r>
          </a:p>
        </p:txBody>
      </p:sp>
      <p:sp>
        <p:nvSpPr>
          <p:cNvPr id="2" name="Title 6">
            <a:extLst>
              <a:ext uri="{FF2B5EF4-FFF2-40B4-BE49-F238E27FC236}">
                <a16:creationId xmlns:a16="http://schemas.microsoft.com/office/drawing/2014/main" id="{AB3AF40E-5279-434F-9A01-D0916FA8318E}"/>
              </a:ext>
            </a:extLst>
          </p:cNvPr>
          <p:cNvSpPr>
            <a:spLocks noGrp="1" noSelect="1"/>
          </p:cNvSpPr>
          <p:nvPr>
            <p:ph type="title" hasCustomPrompt="1"/>
          </p:nvPr>
        </p:nvSpPr>
        <p:spPr bwMode="gray"/>
        <p:txBody>
          <a:bodyPr/>
          <a:lstStyle>
            <a:lvl1pPr>
              <a:defRPr/>
            </a:lvl1pPr>
          </a:lstStyle>
          <a:p>
            <a:r>
              <a:rPr lang="nl-NL" dirty="0"/>
              <a:t>[Titel]</a:t>
            </a:r>
            <a:endParaRPr lang="en-NL" dirty="0"/>
          </a:p>
        </p:txBody>
      </p:sp>
      <p:sp>
        <p:nvSpPr>
          <p:cNvPr id="20" name="Tijdelijke aanduiding voor dianummer 19">
            <a:extLst>
              <a:ext uri="{FF2B5EF4-FFF2-40B4-BE49-F238E27FC236}">
                <a16:creationId xmlns:a16="http://schemas.microsoft.com/office/drawing/2014/main" id="{1FE75C33-9F04-43DD-BE85-10193F8ED87A}"/>
              </a:ext>
            </a:extLst>
          </p:cNvPr>
          <p:cNvSpPr>
            <a:spLocks noGrp="1" noSelect="1"/>
          </p:cNvSpPr>
          <p:nvPr>
            <p:ph type="sldNum" sz="quarter" idx="1003"/>
          </p:nvPr>
        </p:nvSpPr>
        <p:spPr bwMode="gray"/>
        <p:txBody>
          <a:bodyPr/>
          <a:lstStyle/>
          <a:p>
            <a:fld id="{8F18802B-E4C7-4B2D-B37A-6B7CC3C134EA}" type="slidenum">
              <a:rPr lang="nl-NL" smtClean="0"/>
              <a:pPr/>
              <a:t>‹nr.›</a:t>
            </a:fld>
            <a:endParaRPr lang="nl-NL" dirty="0"/>
          </a:p>
        </p:txBody>
      </p:sp>
      <p:sp>
        <p:nvSpPr>
          <p:cNvPr id="10" name="Freeform 5">
            <a:extLst>
              <a:ext uri="{FF2B5EF4-FFF2-40B4-BE49-F238E27FC236}">
                <a16:creationId xmlns:a16="http://schemas.microsoft.com/office/drawing/2014/main" id="{4B3456E0-CCC3-4EBF-B974-8BB4CCFCE50F}"/>
              </a:ext>
            </a:extLst>
          </p:cNvPr>
          <p:cNvSpPr>
            <a:spLocks noSelect="1" noEditPoints="1"/>
          </p:cNvSpPr>
          <p:nvPr userDrawn="1"/>
        </p:nvSpPr>
        <p:spPr bwMode="gray">
          <a:xfrm>
            <a:off x="10017125" y="5881688"/>
            <a:ext cx="590550" cy="366713"/>
          </a:xfrm>
          <a:custGeom>
            <a:avLst/>
            <a:gdLst>
              <a:gd name="T0" fmla="*/ 791 w 1860"/>
              <a:gd name="T1" fmla="*/ 657 h 1153"/>
              <a:gd name="T2" fmla="*/ 1109 w 1860"/>
              <a:gd name="T3" fmla="*/ 810 h 1153"/>
              <a:gd name="T4" fmla="*/ 919 w 1860"/>
              <a:gd name="T5" fmla="*/ 956 h 1153"/>
              <a:gd name="T6" fmla="*/ 1280 w 1860"/>
              <a:gd name="T7" fmla="*/ 663 h 1153"/>
              <a:gd name="T8" fmla="*/ 1239 w 1860"/>
              <a:gd name="T9" fmla="*/ 474 h 1153"/>
              <a:gd name="T10" fmla="*/ 1296 w 1860"/>
              <a:gd name="T11" fmla="*/ 274 h 1153"/>
              <a:gd name="T12" fmla="*/ 1280 w 1860"/>
              <a:gd name="T13" fmla="*/ 663 h 1153"/>
              <a:gd name="T14" fmla="*/ 386 w 1860"/>
              <a:gd name="T15" fmla="*/ 414 h 1153"/>
              <a:gd name="T16" fmla="*/ 431 w 1860"/>
              <a:gd name="T17" fmla="*/ 233 h 1153"/>
              <a:gd name="T18" fmla="*/ 584 w 1860"/>
              <a:gd name="T19" fmla="*/ 534 h 1153"/>
              <a:gd name="T20" fmla="*/ 791 w 1860"/>
              <a:gd name="T21" fmla="*/ 200 h 1153"/>
              <a:gd name="T22" fmla="*/ 1063 w 1860"/>
              <a:gd name="T23" fmla="*/ 270 h 1153"/>
              <a:gd name="T24" fmla="*/ 1065 w 1860"/>
              <a:gd name="T25" fmla="*/ 274 h 1153"/>
              <a:gd name="T26" fmla="*/ 908 w 1860"/>
              <a:gd name="T27" fmla="*/ 480 h 1153"/>
              <a:gd name="T28" fmla="*/ 1289 w 1860"/>
              <a:gd name="T29" fmla="*/ 238 h 1153"/>
              <a:gd name="T30" fmla="*/ 1171 w 1860"/>
              <a:gd name="T31" fmla="*/ 74 h 1153"/>
              <a:gd name="T32" fmla="*/ 1824 w 1860"/>
              <a:gd name="T33" fmla="*/ 283 h 1153"/>
              <a:gd name="T34" fmla="*/ 1341 w 1860"/>
              <a:gd name="T35" fmla="*/ 919 h 1153"/>
              <a:gd name="T36" fmla="*/ 1820 w 1860"/>
              <a:gd name="T37" fmla="*/ 919 h 1153"/>
              <a:gd name="T38" fmla="*/ 1189 w 1860"/>
              <a:gd name="T39" fmla="*/ 1085 h 1153"/>
              <a:gd name="T40" fmla="*/ 1299 w 1860"/>
              <a:gd name="T41" fmla="*/ 698 h 1153"/>
              <a:gd name="T42" fmla="*/ 1647 w 1860"/>
              <a:gd name="T43" fmla="*/ 238 h 1153"/>
              <a:gd name="T44" fmla="*/ 1289 w 1860"/>
              <a:gd name="T45" fmla="*/ 238 h 1153"/>
              <a:gd name="T46" fmla="*/ 565 w 1860"/>
              <a:gd name="T47" fmla="*/ 830 h 1153"/>
              <a:gd name="T48" fmla="*/ 308 w 1860"/>
              <a:gd name="T49" fmla="*/ 604 h 1153"/>
              <a:gd name="T50" fmla="*/ 117 w 1860"/>
              <a:gd name="T51" fmla="*/ 179 h 1153"/>
              <a:gd name="T52" fmla="*/ 435 w 1860"/>
              <a:gd name="T53" fmla="*/ 35 h 1153"/>
              <a:gd name="T54" fmla="*/ 751 w 1860"/>
              <a:gd name="T55" fmla="*/ 116 h 1153"/>
              <a:gd name="T56" fmla="*/ 431 w 1860"/>
              <a:gd name="T57" fmla="*/ 198 h 1153"/>
              <a:gd name="T58" fmla="*/ 369 w 1860"/>
              <a:gd name="T59" fmla="*/ 445 h 1153"/>
              <a:gd name="T60" fmla="*/ 737 w 1860"/>
              <a:gd name="T61" fmla="*/ 830 h 1153"/>
              <a:gd name="T62" fmla="*/ 306 w 1860"/>
              <a:gd name="T63" fmla="*/ 1111 h 1153"/>
              <a:gd name="T64" fmla="*/ 97 w 1860"/>
              <a:gd name="T65" fmla="*/ 1038 h 1153"/>
              <a:gd name="T66" fmla="*/ 113 w 1860"/>
              <a:gd name="T67" fmla="*/ 856 h 1153"/>
              <a:gd name="T68" fmla="*/ 244 w 1860"/>
              <a:gd name="T69" fmla="*/ 923 h 1153"/>
              <a:gd name="T70" fmla="*/ 435 w 1860"/>
              <a:gd name="T71" fmla="*/ 0 h 1153"/>
              <a:gd name="T72" fmla="*/ 167 w 1860"/>
              <a:gd name="T73" fmla="*/ 76 h 1153"/>
              <a:gd name="T74" fmla="*/ 44 w 1860"/>
              <a:gd name="T75" fmla="*/ 320 h 1153"/>
              <a:gd name="T76" fmla="*/ 448 w 1860"/>
              <a:gd name="T77" fmla="*/ 729 h 1153"/>
              <a:gd name="T78" fmla="*/ 398 w 1860"/>
              <a:gd name="T79" fmla="*/ 920 h 1153"/>
              <a:gd name="T80" fmla="*/ 113 w 1860"/>
              <a:gd name="T81" fmla="*/ 816 h 1153"/>
              <a:gd name="T82" fmla="*/ 0 w 1860"/>
              <a:gd name="T83" fmla="*/ 1029 h 1153"/>
              <a:gd name="T84" fmla="*/ 82 w 1860"/>
              <a:gd name="T85" fmla="*/ 1069 h 1153"/>
              <a:gd name="T86" fmla="*/ 301 w 1860"/>
              <a:gd name="T87" fmla="*/ 1146 h 1153"/>
              <a:gd name="T88" fmla="*/ 584 w 1860"/>
              <a:gd name="T89" fmla="*/ 1120 h 1153"/>
              <a:gd name="T90" fmla="*/ 770 w 1860"/>
              <a:gd name="T91" fmla="*/ 1123 h 1153"/>
              <a:gd name="T92" fmla="*/ 1047 w 1860"/>
              <a:gd name="T93" fmla="*/ 1121 h 1153"/>
              <a:gd name="T94" fmla="*/ 1856 w 1860"/>
              <a:gd name="T95" fmla="*/ 883 h 1153"/>
              <a:gd name="T96" fmla="*/ 1860 w 1860"/>
              <a:gd name="T97" fmla="*/ 295 h 1153"/>
              <a:gd name="T98" fmla="*/ 1063 w 1860"/>
              <a:gd name="T99" fmla="*/ 38 h 1153"/>
              <a:gd name="T100" fmla="*/ 958 w 1860"/>
              <a:gd name="T101" fmla="*/ 36 h 1153"/>
              <a:gd name="T102" fmla="*/ 770 w 1860"/>
              <a:gd name="T103" fmla="*/ 36 h 1153"/>
              <a:gd name="T104" fmla="*/ 633 w 1860"/>
              <a:gd name="T105" fmla="*/ 29 h 1153"/>
              <a:gd name="T106" fmla="*/ 435 w 1860"/>
              <a:gd name="T107"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0" h="1153">
                <a:moveTo>
                  <a:pt x="791" y="956"/>
                </a:moveTo>
                <a:cubicBezTo>
                  <a:pt x="791" y="657"/>
                  <a:pt x="791" y="657"/>
                  <a:pt x="791" y="657"/>
                </a:cubicBezTo>
                <a:cubicBezTo>
                  <a:pt x="919" y="657"/>
                  <a:pt x="919" y="657"/>
                  <a:pt x="919" y="657"/>
                </a:cubicBezTo>
                <a:cubicBezTo>
                  <a:pt x="1041" y="657"/>
                  <a:pt x="1109" y="711"/>
                  <a:pt x="1109" y="810"/>
                </a:cubicBezTo>
                <a:cubicBezTo>
                  <a:pt x="1109" y="866"/>
                  <a:pt x="1082" y="915"/>
                  <a:pt x="1038" y="937"/>
                </a:cubicBezTo>
                <a:cubicBezTo>
                  <a:pt x="1008" y="953"/>
                  <a:pt x="980" y="956"/>
                  <a:pt x="919" y="956"/>
                </a:cubicBezTo>
                <a:cubicBezTo>
                  <a:pt x="791" y="956"/>
                  <a:pt x="791" y="956"/>
                  <a:pt x="791" y="956"/>
                </a:cubicBezTo>
                <a:moveTo>
                  <a:pt x="1280" y="663"/>
                </a:moveTo>
                <a:cubicBezTo>
                  <a:pt x="1237" y="595"/>
                  <a:pt x="1164" y="555"/>
                  <a:pt x="1069" y="553"/>
                </a:cubicBezTo>
                <a:cubicBezTo>
                  <a:pt x="1151" y="548"/>
                  <a:pt x="1193" y="528"/>
                  <a:pt x="1239" y="474"/>
                </a:cubicBezTo>
                <a:cubicBezTo>
                  <a:pt x="1276" y="428"/>
                  <a:pt x="1298" y="363"/>
                  <a:pt x="1298" y="302"/>
                </a:cubicBezTo>
                <a:cubicBezTo>
                  <a:pt x="1298" y="293"/>
                  <a:pt x="1297" y="284"/>
                  <a:pt x="1296" y="274"/>
                </a:cubicBezTo>
                <a:cubicBezTo>
                  <a:pt x="1574" y="274"/>
                  <a:pt x="1574" y="274"/>
                  <a:pt x="1574" y="274"/>
                </a:cubicBezTo>
                <a:cubicBezTo>
                  <a:pt x="1280" y="663"/>
                  <a:pt x="1280" y="663"/>
                  <a:pt x="1280" y="663"/>
                </a:cubicBezTo>
                <a:moveTo>
                  <a:pt x="584" y="534"/>
                </a:moveTo>
                <a:cubicBezTo>
                  <a:pt x="533" y="499"/>
                  <a:pt x="467" y="459"/>
                  <a:pt x="386" y="414"/>
                </a:cubicBezTo>
                <a:cubicBezTo>
                  <a:pt x="326" y="380"/>
                  <a:pt x="298" y="357"/>
                  <a:pt x="298" y="315"/>
                </a:cubicBezTo>
                <a:cubicBezTo>
                  <a:pt x="298" y="265"/>
                  <a:pt x="350" y="233"/>
                  <a:pt x="431" y="233"/>
                </a:cubicBezTo>
                <a:cubicBezTo>
                  <a:pt x="472" y="233"/>
                  <a:pt x="524" y="244"/>
                  <a:pt x="584" y="265"/>
                </a:cubicBezTo>
                <a:cubicBezTo>
                  <a:pt x="584" y="534"/>
                  <a:pt x="584" y="534"/>
                  <a:pt x="584" y="534"/>
                </a:cubicBezTo>
                <a:moveTo>
                  <a:pt x="791" y="480"/>
                </a:moveTo>
                <a:cubicBezTo>
                  <a:pt x="791" y="200"/>
                  <a:pt x="791" y="200"/>
                  <a:pt x="791" y="200"/>
                </a:cubicBezTo>
                <a:cubicBezTo>
                  <a:pt x="919" y="200"/>
                  <a:pt x="919" y="200"/>
                  <a:pt x="919" y="200"/>
                </a:cubicBezTo>
                <a:cubicBezTo>
                  <a:pt x="989" y="200"/>
                  <a:pt x="1039" y="226"/>
                  <a:pt x="1063" y="270"/>
                </a:cubicBezTo>
                <a:cubicBezTo>
                  <a:pt x="1063" y="274"/>
                  <a:pt x="1063" y="274"/>
                  <a:pt x="1063" y="274"/>
                </a:cubicBezTo>
                <a:cubicBezTo>
                  <a:pt x="1065" y="274"/>
                  <a:pt x="1065" y="274"/>
                  <a:pt x="1065" y="274"/>
                </a:cubicBezTo>
                <a:cubicBezTo>
                  <a:pt x="1074" y="293"/>
                  <a:pt x="1079" y="314"/>
                  <a:pt x="1079" y="339"/>
                </a:cubicBezTo>
                <a:cubicBezTo>
                  <a:pt x="1079" y="431"/>
                  <a:pt x="1019" y="480"/>
                  <a:pt x="908" y="480"/>
                </a:cubicBezTo>
                <a:cubicBezTo>
                  <a:pt x="791" y="480"/>
                  <a:pt x="791" y="480"/>
                  <a:pt x="791" y="480"/>
                </a:cubicBezTo>
                <a:moveTo>
                  <a:pt x="1289" y="238"/>
                </a:moveTo>
                <a:cubicBezTo>
                  <a:pt x="1277" y="188"/>
                  <a:pt x="1252" y="140"/>
                  <a:pt x="1217" y="108"/>
                </a:cubicBezTo>
                <a:cubicBezTo>
                  <a:pt x="1202" y="94"/>
                  <a:pt x="1188" y="83"/>
                  <a:pt x="1171" y="74"/>
                </a:cubicBezTo>
                <a:cubicBezTo>
                  <a:pt x="1824" y="72"/>
                  <a:pt x="1824" y="72"/>
                  <a:pt x="1824" y="72"/>
                </a:cubicBezTo>
                <a:cubicBezTo>
                  <a:pt x="1824" y="283"/>
                  <a:pt x="1824" y="283"/>
                  <a:pt x="1824" y="283"/>
                </a:cubicBezTo>
                <a:cubicBezTo>
                  <a:pt x="1385" y="861"/>
                  <a:pt x="1385" y="861"/>
                  <a:pt x="1385" y="861"/>
                </a:cubicBezTo>
                <a:cubicBezTo>
                  <a:pt x="1341" y="919"/>
                  <a:pt x="1341" y="919"/>
                  <a:pt x="1341" y="919"/>
                </a:cubicBezTo>
                <a:cubicBezTo>
                  <a:pt x="1414" y="919"/>
                  <a:pt x="1414" y="919"/>
                  <a:pt x="1414" y="919"/>
                </a:cubicBezTo>
                <a:cubicBezTo>
                  <a:pt x="1820" y="919"/>
                  <a:pt x="1820" y="919"/>
                  <a:pt x="1820" y="919"/>
                </a:cubicBezTo>
                <a:cubicBezTo>
                  <a:pt x="1820" y="1085"/>
                  <a:pt x="1820" y="1085"/>
                  <a:pt x="1820" y="1085"/>
                </a:cubicBezTo>
                <a:cubicBezTo>
                  <a:pt x="1189" y="1085"/>
                  <a:pt x="1189" y="1085"/>
                  <a:pt x="1189" y="1085"/>
                </a:cubicBezTo>
                <a:cubicBezTo>
                  <a:pt x="1277" y="1039"/>
                  <a:pt x="1325" y="954"/>
                  <a:pt x="1325" y="833"/>
                </a:cubicBezTo>
                <a:cubicBezTo>
                  <a:pt x="1325" y="782"/>
                  <a:pt x="1316" y="737"/>
                  <a:pt x="1299" y="698"/>
                </a:cubicBezTo>
                <a:cubicBezTo>
                  <a:pt x="1603" y="296"/>
                  <a:pt x="1603" y="296"/>
                  <a:pt x="1603" y="296"/>
                </a:cubicBezTo>
                <a:cubicBezTo>
                  <a:pt x="1647" y="238"/>
                  <a:pt x="1647" y="238"/>
                  <a:pt x="1647" y="238"/>
                </a:cubicBezTo>
                <a:cubicBezTo>
                  <a:pt x="1574" y="238"/>
                  <a:pt x="1574" y="238"/>
                  <a:pt x="1574" y="238"/>
                </a:cubicBezTo>
                <a:cubicBezTo>
                  <a:pt x="1289" y="238"/>
                  <a:pt x="1289" y="238"/>
                  <a:pt x="1289" y="238"/>
                </a:cubicBezTo>
                <a:moveTo>
                  <a:pt x="398" y="955"/>
                </a:moveTo>
                <a:cubicBezTo>
                  <a:pt x="498" y="955"/>
                  <a:pt x="565" y="905"/>
                  <a:pt x="565" y="830"/>
                </a:cubicBezTo>
                <a:cubicBezTo>
                  <a:pt x="565" y="776"/>
                  <a:pt x="538" y="741"/>
                  <a:pt x="466" y="699"/>
                </a:cubicBezTo>
                <a:cubicBezTo>
                  <a:pt x="308" y="604"/>
                  <a:pt x="308" y="604"/>
                  <a:pt x="308" y="604"/>
                </a:cubicBezTo>
                <a:cubicBezTo>
                  <a:pt x="132" y="498"/>
                  <a:pt x="79" y="432"/>
                  <a:pt x="79" y="320"/>
                </a:cubicBezTo>
                <a:cubicBezTo>
                  <a:pt x="79" y="271"/>
                  <a:pt x="93" y="218"/>
                  <a:pt x="117" y="179"/>
                </a:cubicBezTo>
                <a:cubicBezTo>
                  <a:pt x="132" y="153"/>
                  <a:pt x="157" y="127"/>
                  <a:pt x="188" y="104"/>
                </a:cubicBezTo>
                <a:cubicBezTo>
                  <a:pt x="260" y="52"/>
                  <a:pt x="320" y="35"/>
                  <a:pt x="435" y="35"/>
                </a:cubicBezTo>
                <a:cubicBezTo>
                  <a:pt x="504" y="35"/>
                  <a:pt x="562" y="44"/>
                  <a:pt x="622" y="62"/>
                </a:cubicBezTo>
                <a:cubicBezTo>
                  <a:pt x="666" y="77"/>
                  <a:pt x="693" y="87"/>
                  <a:pt x="751" y="116"/>
                </a:cubicBezTo>
                <a:cubicBezTo>
                  <a:pt x="687" y="269"/>
                  <a:pt x="687" y="269"/>
                  <a:pt x="687" y="269"/>
                </a:cubicBezTo>
                <a:cubicBezTo>
                  <a:pt x="581" y="221"/>
                  <a:pt x="498" y="198"/>
                  <a:pt x="431" y="198"/>
                </a:cubicBezTo>
                <a:cubicBezTo>
                  <a:pt x="329" y="198"/>
                  <a:pt x="263" y="244"/>
                  <a:pt x="263" y="315"/>
                </a:cubicBezTo>
                <a:cubicBezTo>
                  <a:pt x="263" y="374"/>
                  <a:pt x="300" y="406"/>
                  <a:pt x="369" y="445"/>
                </a:cubicBezTo>
                <a:cubicBezTo>
                  <a:pt x="527" y="534"/>
                  <a:pt x="626" y="600"/>
                  <a:pt x="672" y="649"/>
                </a:cubicBezTo>
                <a:cubicBezTo>
                  <a:pt x="713" y="692"/>
                  <a:pt x="737" y="759"/>
                  <a:pt x="737" y="830"/>
                </a:cubicBezTo>
                <a:cubicBezTo>
                  <a:pt x="737" y="1013"/>
                  <a:pt x="613" y="1118"/>
                  <a:pt x="395" y="1118"/>
                </a:cubicBezTo>
                <a:cubicBezTo>
                  <a:pt x="366" y="1118"/>
                  <a:pt x="337" y="1115"/>
                  <a:pt x="306" y="1111"/>
                </a:cubicBezTo>
                <a:cubicBezTo>
                  <a:pt x="237" y="1100"/>
                  <a:pt x="205" y="1091"/>
                  <a:pt x="97" y="1038"/>
                </a:cubicBezTo>
                <a:cubicBezTo>
                  <a:pt x="97" y="1038"/>
                  <a:pt x="97" y="1038"/>
                  <a:pt x="97" y="1038"/>
                </a:cubicBezTo>
                <a:cubicBezTo>
                  <a:pt x="86" y="1033"/>
                  <a:pt x="68" y="1024"/>
                  <a:pt x="45" y="1013"/>
                </a:cubicBezTo>
                <a:cubicBezTo>
                  <a:pt x="113" y="856"/>
                  <a:pt x="113" y="856"/>
                  <a:pt x="113" y="856"/>
                </a:cubicBezTo>
                <a:cubicBezTo>
                  <a:pt x="174" y="891"/>
                  <a:pt x="205" y="907"/>
                  <a:pt x="244" y="923"/>
                </a:cubicBezTo>
                <a:cubicBezTo>
                  <a:pt x="244" y="923"/>
                  <a:pt x="244" y="923"/>
                  <a:pt x="244" y="923"/>
                </a:cubicBezTo>
                <a:cubicBezTo>
                  <a:pt x="297" y="943"/>
                  <a:pt x="354" y="955"/>
                  <a:pt x="398" y="955"/>
                </a:cubicBezTo>
                <a:moveTo>
                  <a:pt x="435" y="0"/>
                </a:moveTo>
                <a:cubicBezTo>
                  <a:pt x="313" y="0"/>
                  <a:pt x="245" y="19"/>
                  <a:pt x="167" y="75"/>
                </a:cubicBezTo>
                <a:cubicBezTo>
                  <a:pt x="167" y="76"/>
                  <a:pt x="167" y="76"/>
                  <a:pt x="167" y="76"/>
                </a:cubicBezTo>
                <a:cubicBezTo>
                  <a:pt x="133" y="101"/>
                  <a:pt x="105" y="131"/>
                  <a:pt x="87" y="161"/>
                </a:cubicBezTo>
                <a:cubicBezTo>
                  <a:pt x="60" y="205"/>
                  <a:pt x="44" y="264"/>
                  <a:pt x="44" y="320"/>
                </a:cubicBezTo>
                <a:cubicBezTo>
                  <a:pt x="44" y="445"/>
                  <a:pt x="103" y="522"/>
                  <a:pt x="290" y="634"/>
                </a:cubicBezTo>
                <a:cubicBezTo>
                  <a:pt x="448" y="729"/>
                  <a:pt x="448" y="729"/>
                  <a:pt x="448" y="729"/>
                </a:cubicBezTo>
                <a:cubicBezTo>
                  <a:pt x="516" y="769"/>
                  <a:pt x="529" y="796"/>
                  <a:pt x="529" y="830"/>
                </a:cubicBezTo>
                <a:cubicBezTo>
                  <a:pt x="529" y="885"/>
                  <a:pt x="478" y="920"/>
                  <a:pt x="398" y="920"/>
                </a:cubicBezTo>
                <a:cubicBezTo>
                  <a:pt x="359" y="920"/>
                  <a:pt x="305" y="909"/>
                  <a:pt x="257" y="890"/>
                </a:cubicBezTo>
                <a:cubicBezTo>
                  <a:pt x="219" y="875"/>
                  <a:pt x="190" y="860"/>
                  <a:pt x="113" y="816"/>
                </a:cubicBezTo>
                <a:cubicBezTo>
                  <a:pt x="96" y="806"/>
                  <a:pt x="96" y="806"/>
                  <a:pt x="96" y="806"/>
                </a:cubicBezTo>
                <a:cubicBezTo>
                  <a:pt x="0" y="1029"/>
                  <a:pt x="0" y="1029"/>
                  <a:pt x="0" y="1029"/>
                </a:cubicBezTo>
                <a:cubicBezTo>
                  <a:pt x="15" y="1037"/>
                  <a:pt x="15" y="1037"/>
                  <a:pt x="15" y="1037"/>
                </a:cubicBezTo>
                <a:cubicBezTo>
                  <a:pt x="46" y="1052"/>
                  <a:pt x="68" y="1063"/>
                  <a:pt x="82" y="1069"/>
                </a:cubicBezTo>
                <a:cubicBezTo>
                  <a:pt x="188" y="1121"/>
                  <a:pt x="225" y="1134"/>
                  <a:pt x="301" y="1146"/>
                </a:cubicBezTo>
                <a:cubicBezTo>
                  <a:pt x="301" y="1146"/>
                  <a:pt x="301" y="1146"/>
                  <a:pt x="301" y="1146"/>
                </a:cubicBezTo>
                <a:cubicBezTo>
                  <a:pt x="334" y="1150"/>
                  <a:pt x="364" y="1153"/>
                  <a:pt x="395" y="1153"/>
                </a:cubicBezTo>
                <a:cubicBezTo>
                  <a:pt x="468" y="1153"/>
                  <a:pt x="531" y="1141"/>
                  <a:pt x="584" y="1120"/>
                </a:cubicBezTo>
                <a:cubicBezTo>
                  <a:pt x="584" y="1123"/>
                  <a:pt x="584" y="1123"/>
                  <a:pt x="584" y="1123"/>
                </a:cubicBezTo>
                <a:cubicBezTo>
                  <a:pt x="770" y="1123"/>
                  <a:pt x="770" y="1123"/>
                  <a:pt x="770" y="1123"/>
                </a:cubicBezTo>
                <a:cubicBezTo>
                  <a:pt x="1005" y="1123"/>
                  <a:pt x="1005" y="1123"/>
                  <a:pt x="1005" y="1123"/>
                </a:cubicBezTo>
                <a:cubicBezTo>
                  <a:pt x="1020" y="1123"/>
                  <a:pt x="1034" y="1122"/>
                  <a:pt x="1047" y="1121"/>
                </a:cubicBezTo>
                <a:cubicBezTo>
                  <a:pt x="1856" y="1121"/>
                  <a:pt x="1856" y="1121"/>
                  <a:pt x="1856" y="1121"/>
                </a:cubicBezTo>
                <a:cubicBezTo>
                  <a:pt x="1856" y="883"/>
                  <a:pt x="1856" y="883"/>
                  <a:pt x="1856" y="883"/>
                </a:cubicBezTo>
                <a:cubicBezTo>
                  <a:pt x="1414" y="883"/>
                  <a:pt x="1414" y="883"/>
                  <a:pt x="1414" y="883"/>
                </a:cubicBezTo>
                <a:cubicBezTo>
                  <a:pt x="1860" y="295"/>
                  <a:pt x="1860" y="295"/>
                  <a:pt x="1860" y="295"/>
                </a:cubicBezTo>
                <a:cubicBezTo>
                  <a:pt x="1860" y="36"/>
                  <a:pt x="1860" y="36"/>
                  <a:pt x="1860" y="36"/>
                </a:cubicBezTo>
                <a:cubicBezTo>
                  <a:pt x="1063" y="38"/>
                  <a:pt x="1063" y="38"/>
                  <a:pt x="1063" y="38"/>
                </a:cubicBezTo>
                <a:cubicBezTo>
                  <a:pt x="1063" y="41"/>
                  <a:pt x="1063" y="41"/>
                  <a:pt x="1063" y="41"/>
                </a:cubicBezTo>
                <a:cubicBezTo>
                  <a:pt x="1033" y="38"/>
                  <a:pt x="999" y="36"/>
                  <a:pt x="958" y="36"/>
                </a:cubicBezTo>
                <a:cubicBezTo>
                  <a:pt x="770" y="36"/>
                  <a:pt x="770" y="36"/>
                  <a:pt x="770" y="36"/>
                </a:cubicBezTo>
                <a:cubicBezTo>
                  <a:pt x="770" y="36"/>
                  <a:pt x="770" y="36"/>
                  <a:pt x="770" y="36"/>
                </a:cubicBezTo>
                <a:cubicBezTo>
                  <a:pt x="653" y="36"/>
                  <a:pt x="653" y="36"/>
                  <a:pt x="653" y="36"/>
                </a:cubicBezTo>
                <a:cubicBezTo>
                  <a:pt x="647" y="33"/>
                  <a:pt x="640" y="31"/>
                  <a:pt x="633" y="29"/>
                </a:cubicBezTo>
                <a:cubicBezTo>
                  <a:pt x="633" y="29"/>
                  <a:pt x="633" y="29"/>
                  <a:pt x="633" y="29"/>
                </a:cubicBezTo>
                <a:cubicBezTo>
                  <a:pt x="570" y="9"/>
                  <a:pt x="507" y="0"/>
                  <a:pt x="435" y="0"/>
                </a:cubicBezTo>
              </a:path>
            </a:pathLst>
          </a:custGeom>
          <a:solidFill>
            <a:srgbClr val="000000">
              <a:alpha val="40000"/>
            </a:srgbClr>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4095098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tekst (Grijs)">
    <p:spTree>
      <p:nvGrpSpPr>
        <p:cNvPr id="1" name=""/>
        <p:cNvGrpSpPr/>
        <p:nvPr/>
      </p:nvGrpSpPr>
      <p:grpSpPr>
        <a:xfrm>
          <a:off x="0" y="0"/>
          <a:ext cx="0" cy="0"/>
          <a:chOff x="0" y="0"/>
          <a:chExt cx="0" cy="0"/>
        </a:xfrm>
      </p:grpSpPr>
      <p:grpSp>
        <p:nvGrpSpPr>
          <p:cNvPr id="14" name="Group 1">
            <a:extLst>
              <a:ext uri="{FF2B5EF4-FFF2-40B4-BE49-F238E27FC236}">
                <a16:creationId xmlns:a16="http://schemas.microsoft.com/office/drawing/2014/main" id="{96AC76D1-631A-4ACB-A136-E426A5D27C10}"/>
              </a:ext>
            </a:extLst>
          </p:cNvPr>
          <p:cNvGrpSpPr>
            <a:grpSpLocks noSelect="1" noChangeAspect="1"/>
          </p:cNvGrpSpPr>
          <p:nvPr userDrawn="1"/>
        </p:nvGrpSpPr>
        <p:grpSpPr bwMode="gray">
          <a:xfrm>
            <a:off x="0" y="3175"/>
            <a:ext cx="12192000" cy="6851650"/>
            <a:chOff x="0" y="2"/>
            <a:chExt cx="7680" cy="4316"/>
          </a:xfrm>
        </p:grpSpPr>
        <p:sp>
          <p:nvSpPr>
            <p:cNvPr id="15" name="Rectangle 5">
              <a:extLst>
                <a:ext uri="{FF2B5EF4-FFF2-40B4-BE49-F238E27FC236}">
                  <a16:creationId xmlns:a16="http://schemas.microsoft.com/office/drawing/2014/main" id="{A4C52EC3-FA78-4A33-9FC6-DA39D92E80AC}"/>
                </a:ext>
              </a:extLst>
            </p:cNvPr>
            <p:cNvSpPr>
              <a:spLocks noSelect="1" noChangeArrowheads="1"/>
            </p:cNvSpPr>
            <p:nvPr userDrawn="1"/>
          </p:nvSpPr>
          <p:spPr bwMode="gray">
            <a:xfrm>
              <a:off x="0" y="2803"/>
              <a:ext cx="7680" cy="151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Rectangle 6">
              <a:extLst>
                <a:ext uri="{FF2B5EF4-FFF2-40B4-BE49-F238E27FC236}">
                  <a16:creationId xmlns:a16="http://schemas.microsoft.com/office/drawing/2014/main" id="{2AA2C2F9-7852-44EE-A73F-7C3A35362E66}"/>
                </a:ext>
              </a:extLst>
            </p:cNvPr>
            <p:cNvSpPr>
              <a:spLocks noSelect="1" noChangeArrowheads="1"/>
            </p:cNvSpPr>
            <p:nvPr userDrawn="1"/>
          </p:nvSpPr>
          <p:spPr bwMode="gray">
            <a:xfrm>
              <a:off x="0" y="2"/>
              <a:ext cx="7680" cy="3238"/>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7" name="Group 2">
            <a:extLst>
              <a:ext uri="{FF2B5EF4-FFF2-40B4-BE49-F238E27FC236}">
                <a16:creationId xmlns:a16="http://schemas.microsoft.com/office/drawing/2014/main" id="{9004B9C7-0678-414B-8330-855B31F8A842}"/>
              </a:ext>
            </a:extLst>
          </p:cNvPr>
          <p:cNvGrpSpPr>
            <a:grpSpLocks noSelect="1"/>
          </p:cNvGrpSpPr>
          <p:nvPr userDrawn="1"/>
        </p:nvGrpSpPr>
        <p:grpSpPr bwMode="gray">
          <a:xfrm>
            <a:off x="316800" y="352425"/>
            <a:ext cx="11556000" cy="6153150"/>
            <a:chOff x="384313" y="352425"/>
            <a:chExt cx="11490188" cy="6153150"/>
          </a:xfrm>
        </p:grpSpPr>
        <p:sp>
          <p:nvSpPr>
            <p:cNvPr id="18" name="Freeform 5">
              <a:extLst>
                <a:ext uri="{FF2B5EF4-FFF2-40B4-BE49-F238E27FC236}">
                  <a16:creationId xmlns:a16="http://schemas.microsoft.com/office/drawing/2014/main" id="{86AE398B-E7E9-438E-9687-07EF5E8F6A72}"/>
                </a:ext>
              </a:extLst>
            </p:cNvPr>
            <p:cNvSpPr>
              <a:spLocks noSelect="1"/>
            </p:cNvSpPr>
            <p:nvPr userDrawn="1"/>
          </p:nvSpPr>
          <p:spPr bwMode="gray">
            <a:xfrm>
              <a:off x="384313" y="352425"/>
              <a:ext cx="11490188" cy="6153150"/>
            </a:xfrm>
            <a:custGeom>
              <a:avLst/>
              <a:gdLst>
                <a:gd name="T0" fmla="*/ 6619 w 7205"/>
                <a:gd name="T1" fmla="*/ 3876 h 3876"/>
                <a:gd name="T2" fmla="*/ 0 w 7205"/>
                <a:gd name="T3" fmla="*/ 3876 h 3876"/>
                <a:gd name="T4" fmla="*/ 0 w 7205"/>
                <a:gd name="T5" fmla="*/ 0 h 3876"/>
                <a:gd name="T6" fmla="*/ 7205 w 7205"/>
                <a:gd name="T7" fmla="*/ 0 h 3876"/>
                <a:gd name="T8" fmla="*/ 7205 w 7205"/>
                <a:gd name="T9" fmla="*/ 3298 h 3876"/>
                <a:gd name="T10" fmla="*/ 6619 w 7205"/>
                <a:gd name="T11" fmla="*/ 3876 h 3876"/>
              </a:gdLst>
              <a:ahLst/>
              <a:cxnLst>
                <a:cxn ang="0">
                  <a:pos x="T0" y="T1"/>
                </a:cxn>
                <a:cxn ang="0">
                  <a:pos x="T2" y="T3"/>
                </a:cxn>
                <a:cxn ang="0">
                  <a:pos x="T4" y="T5"/>
                </a:cxn>
                <a:cxn ang="0">
                  <a:pos x="T6" y="T7"/>
                </a:cxn>
                <a:cxn ang="0">
                  <a:pos x="T8" y="T9"/>
                </a:cxn>
                <a:cxn ang="0">
                  <a:pos x="T10" y="T11"/>
                </a:cxn>
              </a:cxnLst>
              <a:rect l="0" t="0" r="r" b="b"/>
              <a:pathLst>
                <a:path w="7205" h="3876">
                  <a:moveTo>
                    <a:pt x="6619" y="3876"/>
                  </a:moveTo>
                  <a:lnTo>
                    <a:pt x="0" y="3876"/>
                  </a:lnTo>
                  <a:lnTo>
                    <a:pt x="0" y="0"/>
                  </a:lnTo>
                  <a:lnTo>
                    <a:pt x="7205" y="0"/>
                  </a:lnTo>
                  <a:lnTo>
                    <a:pt x="7205" y="3298"/>
                  </a:lnTo>
                  <a:lnTo>
                    <a:pt x="6619" y="3876"/>
                  </a:ln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19" name="Freeform 6">
              <a:extLst>
                <a:ext uri="{FF2B5EF4-FFF2-40B4-BE49-F238E27FC236}">
                  <a16:creationId xmlns:a16="http://schemas.microsoft.com/office/drawing/2014/main" id="{1D13434C-3BCB-4FBF-952C-2991012BEC1E}"/>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 name="T6" fmla="*/ 0 w 585"/>
                <a:gd name="T7" fmla="*/ 580 h 580"/>
              </a:gdLst>
              <a:ahLst/>
              <a:cxnLst>
                <a:cxn ang="0">
                  <a:pos x="T0" y="T1"/>
                </a:cxn>
                <a:cxn ang="0">
                  <a:pos x="T2" y="T3"/>
                </a:cxn>
                <a:cxn ang="0">
                  <a:pos x="T4" y="T5"/>
                </a:cxn>
                <a:cxn ang="0">
                  <a:pos x="T6" y="T7"/>
                </a:cxn>
              </a:cxnLst>
              <a:rect l="0" t="0" r="r" b="b"/>
              <a:pathLst>
                <a:path w="585" h="580">
                  <a:moveTo>
                    <a:pt x="0" y="580"/>
                  </a:moveTo>
                  <a:lnTo>
                    <a:pt x="585" y="0"/>
                  </a:lnTo>
                  <a:lnTo>
                    <a:pt x="0" y="0"/>
                  </a:lnTo>
                  <a:lnTo>
                    <a:pt x="0" y="580"/>
                  </a:lnTo>
                  <a:close/>
                </a:path>
              </a:pathLst>
            </a:custGeom>
            <a:solidFill>
              <a:srgbClr val="B08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eeform 7">
              <a:extLst>
                <a:ext uri="{FF2B5EF4-FFF2-40B4-BE49-F238E27FC236}">
                  <a16:creationId xmlns:a16="http://schemas.microsoft.com/office/drawing/2014/main" id="{6EDCDC67-3453-44BD-B311-0B5E4BEA039A}"/>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Lst>
              <a:ahLst/>
              <a:cxnLst>
                <a:cxn ang="0">
                  <a:pos x="T0" y="T1"/>
                </a:cxn>
                <a:cxn ang="0">
                  <a:pos x="T2" y="T3"/>
                </a:cxn>
                <a:cxn ang="0">
                  <a:pos x="T4" y="T5"/>
                </a:cxn>
              </a:cxnLst>
              <a:rect l="0" t="0" r="r" b="b"/>
              <a:pathLst>
                <a:path w="585" h="580">
                  <a:moveTo>
                    <a:pt x="0" y="580"/>
                  </a:moveTo>
                  <a:lnTo>
                    <a:pt x="585"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1" name="Frame content 6 (JU-Free)">
            <a:extLst>
              <a:ext uri="{FF2B5EF4-FFF2-40B4-BE49-F238E27FC236}">
                <a16:creationId xmlns:a16="http://schemas.microsoft.com/office/drawing/2014/main" id="{CFC280FF-9AB5-4919-917E-995B491AFD34}"/>
              </a:ext>
            </a:extLst>
          </p:cNvPr>
          <p:cNvSpPr>
            <a:spLocks noGrp="1"/>
          </p:cNvSpPr>
          <p:nvPr>
            <p:ph sz="quarter" idx="1001" hasCustomPrompt="1"/>
          </p:nvPr>
        </p:nvSpPr>
        <p:spPr bwMode="gray">
          <a:xfrm>
            <a:off x="1204105" y="1476000"/>
            <a:ext cx="8683200" cy="4140000"/>
          </a:xfrm>
        </p:spPr>
        <p:txBody>
          <a:bodyPr/>
          <a:lstStyle/>
          <a:p>
            <a:pPr lvl="0"/>
            <a:r>
              <a:rPr lang="nl-NL" dirty="0"/>
              <a:t>[Typ tekst of klik op een pictogram om een object in te voegen]</a:t>
            </a:r>
          </a:p>
        </p:txBody>
      </p:sp>
      <p:sp>
        <p:nvSpPr>
          <p:cNvPr id="8" name="***Tijdelijke aanduiding voor dianummer 7">
            <a:extLst>
              <a:ext uri="{FF2B5EF4-FFF2-40B4-BE49-F238E27FC236}">
                <a16:creationId xmlns:a16="http://schemas.microsoft.com/office/drawing/2014/main" id="{4AD61AF4-4CD3-47CF-8BDC-23C2F1AA69FE}"/>
              </a:ext>
            </a:extLst>
          </p:cNvPr>
          <p:cNvSpPr>
            <a:spLocks noGrp="1" noSelect="1"/>
          </p:cNvSpPr>
          <p:nvPr>
            <p:ph type="sldNum" sz="quarter" idx="1004"/>
          </p:nvPr>
        </p:nvSpPr>
        <p:spPr bwMode="gray"/>
        <p:txBody>
          <a:bodyPr/>
          <a:lstStyle>
            <a:lvl1pPr>
              <a:defRPr>
                <a:solidFill>
                  <a:schemeClr val="bg1"/>
                </a:solidFill>
              </a:defRPr>
            </a:lvl1pPr>
          </a:lstStyle>
          <a:p>
            <a:fld id="{8F18802B-E4C7-4B2D-B37A-6B7CC3C134EA}" type="slidenum">
              <a:rPr lang="nl-NL" smtClean="0"/>
              <a:pPr/>
              <a:t>‹nr.›</a:t>
            </a:fld>
            <a:endParaRPr lang="nl-NL" dirty="0"/>
          </a:p>
        </p:txBody>
      </p:sp>
      <p:sp>
        <p:nvSpPr>
          <p:cNvPr id="11" name="Titel 10">
            <a:extLst>
              <a:ext uri="{FF2B5EF4-FFF2-40B4-BE49-F238E27FC236}">
                <a16:creationId xmlns:a16="http://schemas.microsoft.com/office/drawing/2014/main" id="{A646284C-823E-4A9B-838B-B17D8D4EC35D}"/>
              </a:ext>
            </a:extLst>
          </p:cNvPr>
          <p:cNvSpPr>
            <a:spLocks noGrp="1" noSelect="1"/>
          </p:cNvSpPr>
          <p:nvPr>
            <p:ph type="title" hasCustomPrompt="1"/>
          </p:nvPr>
        </p:nvSpPr>
        <p:spPr bwMode="gray"/>
        <p:txBody>
          <a:bodyPr/>
          <a:lstStyle>
            <a:lvl1pPr>
              <a:defRPr/>
            </a:lvl1pPr>
          </a:lstStyle>
          <a:p>
            <a:r>
              <a:rPr lang="nl-NL" dirty="0"/>
              <a:t>[Titel]</a:t>
            </a:r>
          </a:p>
        </p:txBody>
      </p:sp>
      <p:sp>
        <p:nvSpPr>
          <p:cNvPr id="12" name="Freeform 5">
            <a:extLst>
              <a:ext uri="{FF2B5EF4-FFF2-40B4-BE49-F238E27FC236}">
                <a16:creationId xmlns:a16="http://schemas.microsoft.com/office/drawing/2014/main" id="{B751B460-0358-4452-A5DE-5247842C2ED9}"/>
              </a:ext>
            </a:extLst>
          </p:cNvPr>
          <p:cNvSpPr>
            <a:spLocks noSelect="1" noEditPoints="1"/>
          </p:cNvSpPr>
          <p:nvPr userDrawn="1"/>
        </p:nvSpPr>
        <p:spPr bwMode="gray">
          <a:xfrm>
            <a:off x="10017125" y="5881688"/>
            <a:ext cx="590550" cy="366713"/>
          </a:xfrm>
          <a:custGeom>
            <a:avLst/>
            <a:gdLst>
              <a:gd name="T0" fmla="*/ 791 w 1860"/>
              <a:gd name="T1" fmla="*/ 657 h 1153"/>
              <a:gd name="T2" fmla="*/ 1109 w 1860"/>
              <a:gd name="T3" fmla="*/ 810 h 1153"/>
              <a:gd name="T4" fmla="*/ 919 w 1860"/>
              <a:gd name="T5" fmla="*/ 956 h 1153"/>
              <a:gd name="T6" fmla="*/ 1280 w 1860"/>
              <a:gd name="T7" fmla="*/ 663 h 1153"/>
              <a:gd name="T8" fmla="*/ 1239 w 1860"/>
              <a:gd name="T9" fmla="*/ 474 h 1153"/>
              <a:gd name="T10" fmla="*/ 1296 w 1860"/>
              <a:gd name="T11" fmla="*/ 274 h 1153"/>
              <a:gd name="T12" fmla="*/ 1280 w 1860"/>
              <a:gd name="T13" fmla="*/ 663 h 1153"/>
              <a:gd name="T14" fmla="*/ 386 w 1860"/>
              <a:gd name="T15" fmla="*/ 414 h 1153"/>
              <a:gd name="T16" fmla="*/ 431 w 1860"/>
              <a:gd name="T17" fmla="*/ 233 h 1153"/>
              <a:gd name="T18" fmla="*/ 584 w 1860"/>
              <a:gd name="T19" fmla="*/ 534 h 1153"/>
              <a:gd name="T20" fmla="*/ 791 w 1860"/>
              <a:gd name="T21" fmla="*/ 200 h 1153"/>
              <a:gd name="T22" fmla="*/ 1063 w 1860"/>
              <a:gd name="T23" fmla="*/ 270 h 1153"/>
              <a:gd name="T24" fmla="*/ 1065 w 1860"/>
              <a:gd name="T25" fmla="*/ 274 h 1153"/>
              <a:gd name="T26" fmla="*/ 908 w 1860"/>
              <a:gd name="T27" fmla="*/ 480 h 1153"/>
              <a:gd name="T28" fmla="*/ 1289 w 1860"/>
              <a:gd name="T29" fmla="*/ 238 h 1153"/>
              <a:gd name="T30" fmla="*/ 1171 w 1860"/>
              <a:gd name="T31" fmla="*/ 74 h 1153"/>
              <a:gd name="T32" fmla="*/ 1824 w 1860"/>
              <a:gd name="T33" fmla="*/ 283 h 1153"/>
              <a:gd name="T34" fmla="*/ 1341 w 1860"/>
              <a:gd name="T35" fmla="*/ 919 h 1153"/>
              <a:gd name="T36" fmla="*/ 1820 w 1860"/>
              <a:gd name="T37" fmla="*/ 919 h 1153"/>
              <a:gd name="T38" fmla="*/ 1189 w 1860"/>
              <a:gd name="T39" fmla="*/ 1085 h 1153"/>
              <a:gd name="T40" fmla="*/ 1299 w 1860"/>
              <a:gd name="T41" fmla="*/ 698 h 1153"/>
              <a:gd name="T42" fmla="*/ 1647 w 1860"/>
              <a:gd name="T43" fmla="*/ 238 h 1153"/>
              <a:gd name="T44" fmla="*/ 1289 w 1860"/>
              <a:gd name="T45" fmla="*/ 238 h 1153"/>
              <a:gd name="T46" fmla="*/ 565 w 1860"/>
              <a:gd name="T47" fmla="*/ 830 h 1153"/>
              <a:gd name="T48" fmla="*/ 308 w 1860"/>
              <a:gd name="T49" fmla="*/ 604 h 1153"/>
              <a:gd name="T50" fmla="*/ 117 w 1860"/>
              <a:gd name="T51" fmla="*/ 179 h 1153"/>
              <a:gd name="T52" fmla="*/ 435 w 1860"/>
              <a:gd name="T53" fmla="*/ 35 h 1153"/>
              <a:gd name="T54" fmla="*/ 751 w 1860"/>
              <a:gd name="T55" fmla="*/ 116 h 1153"/>
              <a:gd name="T56" fmla="*/ 431 w 1860"/>
              <a:gd name="T57" fmla="*/ 198 h 1153"/>
              <a:gd name="T58" fmla="*/ 369 w 1860"/>
              <a:gd name="T59" fmla="*/ 445 h 1153"/>
              <a:gd name="T60" fmla="*/ 737 w 1860"/>
              <a:gd name="T61" fmla="*/ 830 h 1153"/>
              <a:gd name="T62" fmla="*/ 306 w 1860"/>
              <a:gd name="T63" fmla="*/ 1111 h 1153"/>
              <a:gd name="T64" fmla="*/ 97 w 1860"/>
              <a:gd name="T65" fmla="*/ 1038 h 1153"/>
              <a:gd name="T66" fmla="*/ 113 w 1860"/>
              <a:gd name="T67" fmla="*/ 856 h 1153"/>
              <a:gd name="T68" fmla="*/ 244 w 1860"/>
              <a:gd name="T69" fmla="*/ 923 h 1153"/>
              <a:gd name="T70" fmla="*/ 435 w 1860"/>
              <a:gd name="T71" fmla="*/ 0 h 1153"/>
              <a:gd name="T72" fmla="*/ 167 w 1860"/>
              <a:gd name="T73" fmla="*/ 76 h 1153"/>
              <a:gd name="T74" fmla="*/ 44 w 1860"/>
              <a:gd name="T75" fmla="*/ 320 h 1153"/>
              <a:gd name="T76" fmla="*/ 448 w 1860"/>
              <a:gd name="T77" fmla="*/ 729 h 1153"/>
              <a:gd name="T78" fmla="*/ 398 w 1860"/>
              <a:gd name="T79" fmla="*/ 920 h 1153"/>
              <a:gd name="T80" fmla="*/ 113 w 1860"/>
              <a:gd name="T81" fmla="*/ 816 h 1153"/>
              <a:gd name="T82" fmla="*/ 0 w 1860"/>
              <a:gd name="T83" fmla="*/ 1029 h 1153"/>
              <a:gd name="T84" fmla="*/ 82 w 1860"/>
              <a:gd name="T85" fmla="*/ 1069 h 1153"/>
              <a:gd name="T86" fmla="*/ 301 w 1860"/>
              <a:gd name="T87" fmla="*/ 1146 h 1153"/>
              <a:gd name="T88" fmla="*/ 584 w 1860"/>
              <a:gd name="T89" fmla="*/ 1120 h 1153"/>
              <a:gd name="T90" fmla="*/ 770 w 1860"/>
              <a:gd name="T91" fmla="*/ 1123 h 1153"/>
              <a:gd name="T92" fmla="*/ 1047 w 1860"/>
              <a:gd name="T93" fmla="*/ 1121 h 1153"/>
              <a:gd name="T94" fmla="*/ 1856 w 1860"/>
              <a:gd name="T95" fmla="*/ 883 h 1153"/>
              <a:gd name="T96" fmla="*/ 1860 w 1860"/>
              <a:gd name="T97" fmla="*/ 295 h 1153"/>
              <a:gd name="T98" fmla="*/ 1063 w 1860"/>
              <a:gd name="T99" fmla="*/ 38 h 1153"/>
              <a:gd name="T100" fmla="*/ 958 w 1860"/>
              <a:gd name="T101" fmla="*/ 36 h 1153"/>
              <a:gd name="T102" fmla="*/ 770 w 1860"/>
              <a:gd name="T103" fmla="*/ 36 h 1153"/>
              <a:gd name="T104" fmla="*/ 633 w 1860"/>
              <a:gd name="T105" fmla="*/ 29 h 1153"/>
              <a:gd name="T106" fmla="*/ 435 w 1860"/>
              <a:gd name="T107"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0" h="1153">
                <a:moveTo>
                  <a:pt x="791" y="956"/>
                </a:moveTo>
                <a:cubicBezTo>
                  <a:pt x="791" y="657"/>
                  <a:pt x="791" y="657"/>
                  <a:pt x="791" y="657"/>
                </a:cubicBezTo>
                <a:cubicBezTo>
                  <a:pt x="919" y="657"/>
                  <a:pt x="919" y="657"/>
                  <a:pt x="919" y="657"/>
                </a:cubicBezTo>
                <a:cubicBezTo>
                  <a:pt x="1041" y="657"/>
                  <a:pt x="1109" y="711"/>
                  <a:pt x="1109" y="810"/>
                </a:cubicBezTo>
                <a:cubicBezTo>
                  <a:pt x="1109" y="866"/>
                  <a:pt x="1082" y="915"/>
                  <a:pt x="1038" y="937"/>
                </a:cubicBezTo>
                <a:cubicBezTo>
                  <a:pt x="1008" y="953"/>
                  <a:pt x="980" y="956"/>
                  <a:pt x="919" y="956"/>
                </a:cubicBezTo>
                <a:cubicBezTo>
                  <a:pt x="791" y="956"/>
                  <a:pt x="791" y="956"/>
                  <a:pt x="791" y="956"/>
                </a:cubicBezTo>
                <a:moveTo>
                  <a:pt x="1280" y="663"/>
                </a:moveTo>
                <a:cubicBezTo>
                  <a:pt x="1237" y="595"/>
                  <a:pt x="1164" y="555"/>
                  <a:pt x="1069" y="553"/>
                </a:cubicBezTo>
                <a:cubicBezTo>
                  <a:pt x="1151" y="548"/>
                  <a:pt x="1193" y="528"/>
                  <a:pt x="1239" y="474"/>
                </a:cubicBezTo>
                <a:cubicBezTo>
                  <a:pt x="1276" y="428"/>
                  <a:pt x="1298" y="363"/>
                  <a:pt x="1298" y="302"/>
                </a:cubicBezTo>
                <a:cubicBezTo>
                  <a:pt x="1298" y="293"/>
                  <a:pt x="1297" y="284"/>
                  <a:pt x="1296" y="274"/>
                </a:cubicBezTo>
                <a:cubicBezTo>
                  <a:pt x="1574" y="274"/>
                  <a:pt x="1574" y="274"/>
                  <a:pt x="1574" y="274"/>
                </a:cubicBezTo>
                <a:cubicBezTo>
                  <a:pt x="1280" y="663"/>
                  <a:pt x="1280" y="663"/>
                  <a:pt x="1280" y="663"/>
                </a:cubicBezTo>
                <a:moveTo>
                  <a:pt x="584" y="534"/>
                </a:moveTo>
                <a:cubicBezTo>
                  <a:pt x="533" y="499"/>
                  <a:pt x="467" y="459"/>
                  <a:pt x="386" y="414"/>
                </a:cubicBezTo>
                <a:cubicBezTo>
                  <a:pt x="326" y="380"/>
                  <a:pt x="298" y="357"/>
                  <a:pt x="298" y="315"/>
                </a:cubicBezTo>
                <a:cubicBezTo>
                  <a:pt x="298" y="265"/>
                  <a:pt x="350" y="233"/>
                  <a:pt x="431" y="233"/>
                </a:cubicBezTo>
                <a:cubicBezTo>
                  <a:pt x="472" y="233"/>
                  <a:pt x="524" y="244"/>
                  <a:pt x="584" y="265"/>
                </a:cubicBezTo>
                <a:cubicBezTo>
                  <a:pt x="584" y="534"/>
                  <a:pt x="584" y="534"/>
                  <a:pt x="584" y="534"/>
                </a:cubicBezTo>
                <a:moveTo>
                  <a:pt x="791" y="480"/>
                </a:moveTo>
                <a:cubicBezTo>
                  <a:pt x="791" y="200"/>
                  <a:pt x="791" y="200"/>
                  <a:pt x="791" y="200"/>
                </a:cubicBezTo>
                <a:cubicBezTo>
                  <a:pt x="919" y="200"/>
                  <a:pt x="919" y="200"/>
                  <a:pt x="919" y="200"/>
                </a:cubicBezTo>
                <a:cubicBezTo>
                  <a:pt x="989" y="200"/>
                  <a:pt x="1039" y="226"/>
                  <a:pt x="1063" y="270"/>
                </a:cubicBezTo>
                <a:cubicBezTo>
                  <a:pt x="1063" y="274"/>
                  <a:pt x="1063" y="274"/>
                  <a:pt x="1063" y="274"/>
                </a:cubicBezTo>
                <a:cubicBezTo>
                  <a:pt x="1065" y="274"/>
                  <a:pt x="1065" y="274"/>
                  <a:pt x="1065" y="274"/>
                </a:cubicBezTo>
                <a:cubicBezTo>
                  <a:pt x="1074" y="293"/>
                  <a:pt x="1079" y="314"/>
                  <a:pt x="1079" y="339"/>
                </a:cubicBezTo>
                <a:cubicBezTo>
                  <a:pt x="1079" y="431"/>
                  <a:pt x="1019" y="480"/>
                  <a:pt x="908" y="480"/>
                </a:cubicBezTo>
                <a:cubicBezTo>
                  <a:pt x="791" y="480"/>
                  <a:pt x="791" y="480"/>
                  <a:pt x="791" y="480"/>
                </a:cubicBezTo>
                <a:moveTo>
                  <a:pt x="1289" y="238"/>
                </a:moveTo>
                <a:cubicBezTo>
                  <a:pt x="1277" y="188"/>
                  <a:pt x="1252" y="140"/>
                  <a:pt x="1217" y="108"/>
                </a:cubicBezTo>
                <a:cubicBezTo>
                  <a:pt x="1202" y="94"/>
                  <a:pt x="1188" y="83"/>
                  <a:pt x="1171" y="74"/>
                </a:cubicBezTo>
                <a:cubicBezTo>
                  <a:pt x="1824" y="72"/>
                  <a:pt x="1824" y="72"/>
                  <a:pt x="1824" y="72"/>
                </a:cubicBezTo>
                <a:cubicBezTo>
                  <a:pt x="1824" y="283"/>
                  <a:pt x="1824" y="283"/>
                  <a:pt x="1824" y="283"/>
                </a:cubicBezTo>
                <a:cubicBezTo>
                  <a:pt x="1385" y="861"/>
                  <a:pt x="1385" y="861"/>
                  <a:pt x="1385" y="861"/>
                </a:cubicBezTo>
                <a:cubicBezTo>
                  <a:pt x="1341" y="919"/>
                  <a:pt x="1341" y="919"/>
                  <a:pt x="1341" y="919"/>
                </a:cubicBezTo>
                <a:cubicBezTo>
                  <a:pt x="1414" y="919"/>
                  <a:pt x="1414" y="919"/>
                  <a:pt x="1414" y="919"/>
                </a:cubicBezTo>
                <a:cubicBezTo>
                  <a:pt x="1820" y="919"/>
                  <a:pt x="1820" y="919"/>
                  <a:pt x="1820" y="919"/>
                </a:cubicBezTo>
                <a:cubicBezTo>
                  <a:pt x="1820" y="1085"/>
                  <a:pt x="1820" y="1085"/>
                  <a:pt x="1820" y="1085"/>
                </a:cubicBezTo>
                <a:cubicBezTo>
                  <a:pt x="1189" y="1085"/>
                  <a:pt x="1189" y="1085"/>
                  <a:pt x="1189" y="1085"/>
                </a:cubicBezTo>
                <a:cubicBezTo>
                  <a:pt x="1277" y="1039"/>
                  <a:pt x="1325" y="954"/>
                  <a:pt x="1325" y="833"/>
                </a:cubicBezTo>
                <a:cubicBezTo>
                  <a:pt x="1325" y="782"/>
                  <a:pt x="1316" y="737"/>
                  <a:pt x="1299" y="698"/>
                </a:cubicBezTo>
                <a:cubicBezTo>
                  <a:pt x="1603" y="296"/>
                  <a:pt x="1603" y="296"/>
                  <a:pt x="1603" y="296"/>
                </a:cubicBezTo>
                <a:cubicBezTo>
                  <a:pt x="1647" y="238"/>
                  <a:pt x="1647" y="238"/>
                  <a:pt x="1647" y="238"/>
                </a:cubicBezTo>
                <a:cubicBezTo>
                  <a:pt x="1574" y="238"/>
                  <a:pt x="1574" y="238"/>
                  <a:pt x="1574" y="238"/>
                </a:cubicBezTo>
                <a:cubicBezTo>
                  <a:pt x="1289" y="238"/>
                  <a:pt x="1289" y="238"/>
                  <a:pt x="1289" y="238"/>
                </a:cubicBezTo>
                <a:moveTo>
                  <a:pt x="398" y="955"/>
                </a:moveTo>
                <a:cubicBezTo>
                  <a:pt x="498" y="955"/>
                  <a:pt x="565" y="905"/>
                  <a:pt x="565" y="830"/>
                </a:cubicBezTo>
                <a:cubicBezTo>
                  <a:pt x="565" y="776"/>
                  <a:pt x="538" y="741"/>
                  <a:pt x="466" y="699"/>
                </a:cubicBezTo>
                <a:cubicBezTo>
                  <a:pt x="308" y="604"/>
                  <a:pt x="308" y="604"/>
                  <a:pt x="308" y="604"/>
                </a:cubicBezTo>
                <a:cubicBezTo>
                  <a:pt x="132" y="498"/>
                  <a:pt x="79" y="432"/>
                  <a:pt x="79" y="320"/>
                </a:cubicBezTo>
                <a:cubicBezTo>
                  <a:pt x="79" y="271"/>
                  <a:pt x="93" y="218"/>
                  <a:pt x="117" y="179"/>
                </a:cubicBezTo>
                <a:cubicBezTo>
                  <a:pt x="132" y="153"/>
                  <a:pt x="157" y="127"/>
                  <a:pt x="188" y="104"/>
                </a:cubicBezTo>
                <a:cubicBezTo>
                  <a:pt x="260" y="52"/>
                  <a:pt x="320" y="35"/>
                  <a:pt x="435" y="35"/>
                </a:cubicBezTo>
                <a:cubicBezTo>
                  <a:pt x="504" y="35"/>
                  <a:pt x="562" y="44"/>
                  <a:pt x="622" y="62"/>
                </a:cubicBezTo>
                <a:cubicBezTo>
                  <a:pt x="666" y="77"/>
                  <a:pt x="693" y="87"/>
                  <a:pt x="751" y="116"/>
                </a:cubicBezTo>
                <a:cubicBezTo>
                  <a:pt x="687" y="269"/>
                  <a:pt x="687" y="269"/>
                  <a:pt x="687" y="269"/>
                </a:cubicBezTo>
                <a:cubicBezTo>
                  <a:pt x="581" y="221"/>
                  <a:pt x="498" y="198"/>
                  <a:pt x="431" y="198"/>
                </a:cubicBezTo>
                <a:cubicBezTo>
                  <a:pt x="329" y="198"/>
                  <a:pt x="263" y="244"/>
                  <a:pt x="263" y="315"/>
                </a:cubicBezTo>
                <a:cubicBezTo>
                  <a:pt x="263" y="374"/>
                  <a:pt x="300" y="406"/>
                  <a:pt x="369" y="445"/>
                </a:cubicBezTo>
                <a:cubicBezTo>
                  <a:pt x="527" y="534"/>
                  <a:pt x="626" y="600"/>
                  <a:pt x="672" y="649"/>
                </a:cubicBezTo>
                <a:cubicBezTo>
                  <a:pt x="713" y="692"/>
                  <a:pt x="737" y="759"/>
                  <a:pt x="737" y="830"/>
                </a:cubicBezTo>
                <a:cubicBezTo>
                  <a:pt x="737" y="1013"/>
                  <a:pt x="613" y="1118"/>
                  <a:pt x="395" y="1118"/>
                </a:cubicBezTo>
                <a:cubicBezTo>
                  <a:pt x="366" y="1118"/>
                  <a:pt x="337" y="1115"/>
                  <a:pt x="306" y="1111"/>
                </a:cubicBezTo>
                <a:cubicBezTo>
                  <a:pt x="237" y="1100"/>
                  <a:pt x="205" y="1091"/>
                  <a:pt x="97" y="1038"/>
                </a:cubicBezTo>
                <a:cubicBezTo>
                  <a:pt x="97" y="1038"/>
                  <a:pt x="97" y="1038"/>
                  <a:pt x="97" y="1038"/>
                </a:cubicBezTo>
                <a:cubicBezTo>
                  <a:pt x="86" y="1033"/>
                  <a:pt x="68" y="1024"/>
                  <a:pt x="45" y="1013"/>
                </a:cubicBezTo>
                <a:cubicBezTo>
                  <a:pt x="113" y="856"/>
                  <a:pt x="113" y="856"/>
                  <a:pt x="113" y="856"/>
                </a:cubicBezTo>
                <a:cubicBezTo>
                  <a:pt x="174" y="891"/>
                  <a:pt x="205" y="907"/>
                  <a:pt x="244" y="923"/>
                </a:cubicBezTo>
                <a:cubicBezTo>
                  <a:pt x="244" y="923"/>
                  <a:pt x="244" y="923"/>
                  <a:pt x="244" y="923"/>
                </a:cubicBezTo>
                <a:cubicBezTo>
                  <a:pt x="297" y="943"/>
                  <a:pt x="354" y="955"/>
                  <a:pt x="398" y="955"/>
                </a:cubicBezTo>
                <a:moveTo>
                  <a:pt x="435" y="0"/>
                </a:moveTo>
                <a:cubicBezTo>
                  <a:pt x="313" y="0"/>
                  <a:pt x="245" y="19"/>
                  <a:pt x="167" y="75"/>
                </a:cubicBezTo>
                <a:cubicBezTo>
                  <a:pt x="167" y="76"/>
                  <a:pt x="167" y="76"/>
                  <a:pt x="167" y="76"/>
                </a:cubicBezTo>
                <a:cubicBezTo>
                  <a:pt x="133" y="101"/>
                  <a:pt x="105" y="131"/>
                  <a:pt x="87" y="161"/>
                </a:cubicBezTo>
                <a:cubicBezTo>
                  <a:pt x="60" y="205"/>
                  <a:pt x="44" y="264"/>
                  <a:pt x="44" y="320"/>
                </a:cubicBezTo>
                <a:cubicBezTo>
                  <a:pt x="44" y="445"/>
                  <a:pt x="103" y="522"/>
                  <a:pt x="290" y="634"/>
                </a:cubicBezTo>
                <a:cubicBezTo>
                  <a:pt x="448" y="729"/>
                  <a:pt x="448" y="729"/>
                  <a:pt x="448" y="729"/>
                </a:cubicBezTo>
                <a:cubicBezTo>
                  <a:pt x="516" y="769"/>
                  <a:pt x="529" y="796"/>
                  <a:pt x="529" y="830"/>
                </a:cubicBezTo>
                <a:cubicBezTo>
                  <a:pt x="529" y="885"/>
                  <a:pt x="478" y="920"/>
                  <a:pt x="398" y="920"/>
                </a:cubicBezTo>
                <a:cubicBezTo>
                  <a:pt x="359" y="920"/>
                  <a:pt x="305" y="909"/>
                  <a:pt x="257" y="890"/>
                </a:cubicBezTo>
                <a:cubicBezTo>
                  <a:pt x="219" y="875"/>
                  <a:pt x="190" y="860"/>
                  <a:pt x="113" y="816"/>
                </a:cubicBezTo>
                <a:cubicBezTo>
                  <a:pt x="96" y="806"/>
                  <a:pt x="96" y="806"/>
                  <a:pt x="96" y="806"/>
                </a:cubicBezTo>
                <a:cubicBezTo>
                  <a:pt x="0" y="1029"/>
                  <a:pt x="0" y="1029"/>
                  <a:pt x="0" y="1029"/>
                </a:cubicBezTo>
                <a:cubicBezTo>
                  <a:pt x="15" y="1037"/>
                  <a:pt x="15" y="1037"/>
                  <a:pt x="15" y="1037"/>
                </a:cubicBezTo>
                <a:cubicBezTo>
                  <a:pt x="46" y="1052"/>
                  <a:pt x="68" y="1063"/>
                  <a:pt x="82" y="1069"/>
                </a:cubicBezTo>
                <a:cubicBezTo>
                  <a:pt x="188" y="1121"/>
                  <a:pt x="225" y="1134"/>
                  <a:pt x="301" y="1146"/>
                </a:cubicBezTo>
                <a:cubicBezTo>
                  <a:pt x="301" y="1146"/>
                  <a:pt x="301" y="1146"/>
                  <a:pt x="301" y="1146"/>
                </a:cubicBezTo>
                <a:cubicBezTo>
                  <a:pt x="334" y="1150"/>
                  <a:pt x="364" y="1153"/>
                  <a:pt x="395" y="1153"/>
                </a:cubicBezTo>
                <a:cubicBezTo>
                  <a:pt x="468" y="1153"/>
                  <a:pt x="531" y="1141"/>
                  <a:pt x="584" y="1120"/>
                </a:cubicBezTo>
                <a:cubicBezTo>
                  <a:pt x="584" y="1123"/>
                  <a:pt x="584" y="1123"/>
                  <a:pt x="584" y="1123"/>
                </a:cubicBezTo>
                <a:cubicBezTo>
                  <a:pt x="770" y="1123"/>
                  <a:pt x="770" y="1123"/>
                  <a:pt x="770" y="1123"/>
                </a:cubicBezTo>
                <a:cubicBezTo>
                  <a:pt x="1005" y="1123"/>
                  <a:pt x="1005" y="1123"/>
                  <a:pt x="1005" y="1123"/>
                </a:cubicBezTo>
                <a:cubicBezTo>
                  <a:pt x="1020" y="1123"/>
                  <a:pt x="1034" y="1122"/>
                  <a:pt x="1047" y="1121"/>
                </a:cubicBezTo>
                <a:cubicBezTo>
                  <a:pt x="1856" y="1121"/>
                  <a:pt x="1856" y="1121"/>
                  <a:pt x="1856" y="1121"/>
                </a:cubicBezTo>
                <a:cubicBezTo>
                  <a:pt x="1856" y="883"/>
                  <a:pt x="1856" y="883"/>
                  <a:pt x="1856" y="883"/>
                </a:cubicBezTo>
                <a:cubicBezTo>
                  <a:pt x="1414" y="883"/>
                  <a:pt x="1414" y="883"/>
                  <a:pt x="1414" y="883"/>
                </a:cubicBezTo>
                <a:cubicBezTo>
                  <a:pt x="1860" y="295"/>
                  <a:pt x="1860" y="295"/>
                  <a:pt x="1860" y="295"/>
                </a:cubicBezTo>
                <a:cubicBezTo>
                  <a:pt x="1860" y="36"/>
                  <a:pt x="1860" y="36"/>
                  <a:pt x="1860" y="36"/>
                </a:cubicBezTo>
                <a:cubicBezTo>
                  <a:pt x="1063" y="38"/>
                  <a:pt x="1063" y="38"/>
                  <a:pt x="1063" y="38"/>
                </a:cubicBezTo>
                <a:cubicBezTo>
                  <a:pt x="1063" y="41"/>
                  <a:pt x="1063" y="41"/>
                  <a:pt x="1063" y="41"/>
                </a:cubicBezTo>
                <a:cubicBezTo>
                  <a:pt x="1033" y="38"/>
                  <a:pt x="999" y="36"/>
                  <a:pt x="958" y="36"/>
                </a:cubicBezTo>
                <a:cubicBezTo>
                  <a:pt x="770" y="36"/>
                  <a:pt x="770" y="36"/>
                  <a:pt x="770" y="36"/>
                </a:cubicBezTo>
                <a:cubicBezTo>
                  <a:pt x="770" y="36"/>
                  <a:pt x="770" y="36"/>
                  <a:pt x="770" y="36"/>
                </a:cubicBezTo>
                <a:cubicBezTo>
                  <a:pt x="653" y="36"/>
                  <a:pt x="653" y="36"/>
                  <a:pt x="653" y="36"/>
                </a:cubicBezTo>
                <a:cubicBezTo>
                  <a:pt x="647" y="33"/>
                  <a:pt x="640" y="31"/>
                  <a:pt x="633" y="29"/>
                </a:cubicBezTo>
                <a:cubicBezTo>
                  <a:pt x="633" y="29"/>
                  <a:pt x="633" y="29"/>
                  <a:pt x="633" y="29"/>
                </a:cubicBezTo>
                <a:cubicBezTo>
                  <a:pt x="570" y="9"/>
                  <a:pt x="507" y="0"/>
                  <a:pt x="435" y="0"/>
                </a:cubicBezTo>
              </a:path>
            </a:pathLst>
          </a:custGeom>
          <a:solidFill>
            <a:srgbClr val="000000">
              <a:alpha val="40000"/>
            </a:srgbClr>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514483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tekst (Paars)">
    <p:spTree>
      <p:nvGrpSpPr>
        <p:cNvPr id="1" name=""/>
        <p:cNvGrpSpPr/>
        <p:nvPr/>
      </p:nvGrpSpPr>
      <p:grpSpPr>
        <a:xfrm>
          <a:off x="0" y="0"/>
          <a:ext cx="0" cy="0"/>
          <a:chOff x="0" y="0"/>
          <a:chExt cx="0" cy="0"/>
        </a:xfrm>
      </p:grpSpPr>
      <p:grpSp>
        <p:nvGrpSpPr>
          <p:cNvPr id="14" name="Group 1">
            <a:extLst>
              <a:ext uri="{FF2B5EF4-FFF2-40B4-BE49-F238E27FC236}">
                <a16:creationId xmlns:a16="http://schemas.microsoft.com/office/drawing/2014/main" id="{96AC76D1-631A-4ACB-A136-E426A5D27C10}"/>
              </a:ext>
            </a:extLst>
          </p:cNvPr>
          <p:cNvGrpSpPr>
            <a:grpSpLocks noSelect="1" noChangeAspect="1"/>
          </p:cNvGrpSpPr>
          <p:nvPr userDrawn="1"/>
        </p:nvGrpSpPr>
        <p:grpSpPr bwMode="gray">
          <a:xfrm>
            <a:off x="0" y="3175"/>
            <a:ext cx="12192000" cy="6851650"/>
            <a:chOff x="0" y="2"/>
            <a:chExt cx="7680" cy="4316"/>
          </a:xfrm>
        </p:grpSpPr>
        <p:sp>
          <p:nvSpPr>
            <p:cNvPr id="15" name="Rectangle 5">
              <a:extLst>
                <a:ext uri="{FF2B5EF4-FFF2-40B4-BE49-F238E27FC236}">
                  <a16:creationId xmlns:a16="http://schemas.microsoft.com/office/drawing/2014/main" id="{A4C52EC3-FA78-4A33-9FC6-DA39D92E80AC}"/>
                </a:ext>
              </a:extLst>
            </p:cNvPr>
            <p:cNvSpPr>
              <a:spLocks noSelect="1" noChangeArrowheads="1"/>
            </p:cNvSpPr>
            <p:nvPr userDrawn="1"/>
          </p:nvSpPr>
          <p:spPr bwMode="gray">
            <a:xfrm>
              <a:off x="0" y="2803"/>
              <a:ext cx="7680" cy="1515"/>
            </a:xfrm>
            <a:prstGeom prst="rect">
              <a:avLst/>
            </a:prstGeom>
            <a:solidFill>
              <a:srgbClr val="7B3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Rectangle 6">
              <a:extLst>
                <a:ext uri="{FF2B5EF4-FFF2-40B4-BE49-F238E27FC236}">
                  <a16:creationId xmlns:a16="http://schemas.microsoft.com/office/drawing/2014/main" id="{2AA2C2F9-7852-44EE-A73F-7C3A35362E66}"/>
                </a:ext>
              </a:extLst>
            </p:cNvPr>
            <p:cNvSpPr>
              <a:spLocks noSelect="1" noChangeArrowheads="1"/>
            </p:cNvSpPr>
            <p:nvPr userDrawn="1"/>
          </p:nvSpPr>
          <p:spPr bwMode="gray">
            <a:xfrm>
              <a:off x="0" y="2"/>
              <a:ext cx="7680" cy="3238"/>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7" name="Group 2">
            <a:extLst>
              <a:ext uri="{FF2B5EF4-FFF2-40B4-BE49-F238E27FC236}">
                <a16:creationId xmlns:a16="http://schemas.microsoft.com/office/drawing/2014/main" id="{9004B9C7-0678-414B-8330-855B31F8A842}"/>
              </a:ext>
            </a:extLst>
          </p:cNvPr>
          <p:cNvGrpSpPr>
            <a:grpSpLocks noSelect="1"/>
          </p:cNvGrpSpPr>
          <p:nvPr userDrawn="1"/>
        </p:nvGrpSpPr>
        <p:grpSpPr bwMode="gray">
          <a:xfrm>
            <a:off x="316800" y="352425"/>
            <a:ext cx="11556000" cy="6153150"/>
            <a:chOff x="384313" y="352425"/>
            <a:chExt cx="11490188" cy="6153150"/>
          </a:xfrm>
        </p:grpSpPr>
        <p:sp>
          <p:nvSpPr>
            <p:cNvPr id="18" name="Freeform 5">
              <a:extLst>
                <a:ext uri="{FF2B5EF4-FFF2-40B4-BE49-F238E27FC236}">
                  <a16:creationId xmlns:a16="http://schemas.microsoft.com/office/drawing/2014/main" id="{86AE398B-E7E9-438E-9687-07EF5E8F6A72}"/>
                </a:ext>
              </a:extLst>
            </p:cNvPr>
            <p:cNvSpPr>
              <a:spLocks noSelect="1"/>
            </p:cNvSpPr>
            <p:nvPr userDrawn="1"/>
          </p:nvSpPr>
          <p:spPr bwMode="gray">
            <a:xfrm>
              <a:off x="384313" y="352425"/>
              <a:ext cx="11490188" cy="6153150"/>
            </a:xfrm>
            <a:custGeom>
              <a:avLst/>
              <a:gdLst>
                <a:gd name="T0" fmla="*/ 6619 w 7205"/>
                <a:gd name="T1" fmla="*/ 3876 h 3876"/>
                <a:gd name="T2" fmla="*/ 0 w 7205"/>
                <a:gd name="T3" fmla="*/ 3876 h 3876"/>
                <a:gd name="T4" fmla="*/ 0 w 7205"/>
                <a:gd name="T5" fmla="*/ 0 h 3876"/>
                <a:gd name="T6" fmla="*/ 7205 w 7205"/>
                <a:gd name="T7" fmla="*/ 0 h 3876"/>
                <a:gd name="T8" fmla="*/ 7205 w 7205"/>
                <a:gd name="T9" fmla="*/ 3298 h 3876"/>
                <a:gd name="T10" fmla="*/ 6619 w 7205"/>
                <a:gd name="T11" fmla="*/ 3876 h 3876"/>
              </a:gdLst>
              <a:ahLst/>
              <a:cxnLst>
                <a:cxn ang="0">
                  <a:pos x="T0" y="T1"/>
                </a:cxn>
                <a:cxn ang="0">
                  <a:pos x="T2" y="T3"/>
                </a:cxn>
                <a:cxn ang="0">
                  <a:pos x="T4" y="T5"/>
                </a:cxn>
                <a:cxn ang="0">
                  <a:pos x="T6" y="T7"/>
                </a:cxn>
                <a:cxn ang="0">
                  <a:pos x="T8" y="T9"/>
                </a:cxn>
                <a:cxn ang="0">
                  <a:pos x="T10" y="T11"/>
                </a:cxn>
              </a:cxnLst>
              <a:rect l="0" t="0" r="r" b="b"/>
              <a:pathLst>
                <a:path w="7205" h="3876">
                  <a:moveTo>
                    <a:pt x="6619" y="3876"/>
                  </a:moveTo>
                  <a:lnTo>
                    <a:pt x="0" y="3876"/>
                  </a:lnTo>
                  <a:lnTo>
                    <a:pt x="0" y="0"/>
                  </a:lnTo>
                  <a:lnTo>
                    <a:pt x="7205" y="0"/>
                  </a:lnTo>
                  <a:lnTo>
                    <a:pt x="7205" y="3298"/>
                  </a:lnTo>
                  <a:lnTo>
                    <a:pt x="6619" y="3876"/>
                  </a:ln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19" name="Freeform 6">
              <a:extLst>
                <a:ext uri="{FF2B5EF4-FFF2-40B4-BE49-F238E27FC236}">
                  <a16:creationId xmlns:a16="http://schemas.microsoft.com/office/drawing/2014/main" id="{1D13434C-3BCB-4FBF-952C-2991012BEC1E}"/>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 name="T6" fmla="*/ 0 w 585"/>
                <a:gd name="T7" fmla="*/ 580 h 580"/>
              </a:gdLst>
              <a:ahLst/>
              <a:cxnLst>
                <a:cxn ang="0">
                  <a:pos x="T0" y="T1"/>
                </a:cxn>
                <a:cxn ang="0">
                  <a:pos x="T2" y="T3"/>
                </a:cxn>
                <a:cxn ang="0">
                  <a:pos x="T4" y="T5"/>
                </a:cxn>
                <a:cxn ang="0">
                  <a:pos x="T6" y="T7"/>
                </a:cxn>
              </a:cxnLst>
              <a:rect l="0" t="0" r="r" b="b"/>
              <a:pathLst>
                <a:path w="585" h="580">
                  <a:moveTo>
                    <a:pt x="0" y="580"/>
                  </a:moveTo>
                  <a:lnTo>
                    <a:pt x="585" y="0"/>
                  </a:lnTo>
                  <a:lnTo>
                    <a:pt x="0" y="0"/>
                  </a:lnTo>
                  <a:lnTo>
                    <a:pt x="0" y="580"/>
                  </a:lnTo>
                  <a:close/>
                </a:path>
              </a:pathLst>
            </a:custGeom>
            <a:solidFill>
              <a:srgbClr val="B08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eeform 7">
              <a:extLst>
                <a:ext uri="{FF2B5EF4-FFF2-40B4-BE49-F238E27FC236}">
                  <a16:creationId xmlns:a16="http://schemas.microsoft.com/office/drawing/2014/main" id="{6EDCDC67-3453-44BD-B311-0B5E4BEA039A}"/>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Lst>
              <a:ahLst/>
              <a:cxnLst>
                <a:cxn ang="0">
                  <a:pos x="T0" y="T1"/>
                </a:cxn>
                <a:cxn ang="0">
                  <a:pos x="T2" y="T3"/>
                </a:cxn>
                <a:cxn ang="0">
                  <a:pos x="T4" y="T5"/>
                </a:cxn>
              </a:cxnLst>
              <a:rect l="0" t="0" r="r" b="b"/>
              <a:pathLst>
                <a:path w="585" h="580">
                  <a:moveTo>
                    <a:pt x="0" y="580"/>
                  </a:moveTo>
                  <a:lnTo>
                    <a:pt x="585"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1" name="Frame content 6 (JU-Free)">
            <a:extLst>
              <a:ext uri="{FF2B5EF4-FFF2-40B4-BE49-F238E27FC236}">
                <a16:creationId xmlns:a16="http://schemas.microsoft.com/office/drawing/2014/main" id="{CFC280FF-9AB5-4919-917E-995B491AFD34}"/>
              </a:ext>
            </a:extLst>
          </p:cNvPr>
          <p:cNvSpPr>
            <a:spLocks noGrp="1"/>
          </p:cNvSpPr>
          <p:nvPr>
            <p:ph sz="quarter" idx="1001" hasCustomPrompt="1"/>
          </p:nvPr>
        </p:nvSpPr>
        <p:spPr bwMode="gray">
          <a:xfrm>
            <a:off x="1204105" y="1476000"/>
            <a:ext cx="8683200" cy="4140000"/>
          </a:xfrm>
        </p:spPr>
        <p:txBody>
          <a:bodyPr/>
          <a:lstStyle/>
          <a:p>
            <a:pPr lvl="0"/>
            <a:r>
              <a:rPr lang="nl-NL" dirty="0"/>
              <a:t>[Typ tekst of klik op een pictogram om een object in te voegen]</a:t>
            </a:r>
          </a:p>
        </p:txBody>
      </p:sp>
      <p:sp>
        <p:nvSpPr>
          <p:cNvPr id="8" name="***Tijdelijke aanduiding voor dianummer 7">
            <a:extLst>
              <a:ext uri="{FF2B5EF4-FFF2-40B4-BE49-F238E27FC236}">
                <a16:creationId xmlns:a16="http://schemas.microsoft.com/office/drawing/2014/main" id="{4AD61AF4-4CD3-47CF-8BDC-23C2F1AA69FE}"/>
              </a:ext>
            </a:extLst>
          </p:cNvPr>
          <p:cNvSpPr>
            <a:spLocks noGrp="1" noSelect="1"/>
          </p:cNvSpPr>
          <p:nvPr>
            <p:ph type="sldNum" sz="quarter" idx="1004"/>
          </p:nvPr>
        </p:nvSpPr>
        <p:spPr bwMode="gray"/>
        <p:txBody>
          <a:bodyPr/>
          <a:lstStyle>
            <a:lvl1pPr>
              <a:defRPr>
                <a:solidFill>
                  <a:schemeClr val="bg1"/>
                </a:solidFill>
              </a:defRPr>
            </a:lvl1pPr>
          </a:lstStyle>
          <a:p>
            <a:fld id="{8F18802B-E4C7-4B2D-B37A-6B7CC3C134EA}" type="slidenum">
              <a:rPr lang="nl-NL" smtClean="0"/>
              <a:pPr/>
              <a:t>‹nr.›</a:t>
            </a:fld>
            <a:endParaRPr lang="nl-NL" dirty="0"/>
          </a:p>
        </p:txBody>
      </p:sp>
      <p:sp>
        <p:nvSpPr>
          <p:cNvPr id="11" name="Titel 10">
            <a:extLst>
              <a:ext uri="{FF2B5EF4-FFF2-40B4-BE49-F238E27FC236}">
                <a16:creationId xmlns:a16="http://schemas.microsoft.com/office/drawing/2014/main" id="{A646284C-823E-4A9B-838B-B17D8D4EC35D}"/>
              </a:ext>
            </a:extLst>
          </p:cNvPr>
          <p:cNvSpPr>
            <a:spLocks noGrp="1" noSelect="1"/>
          </p:cNvSpPr>
          <p:nvPr>
            <p:ph type="title" hasCustomPrompt="1"/>
          </p:nvPr>
        </p:nvSpPr>
        <p:spPr bwMode="gray"/>
        <p:txBody>
          <a:bodyPr/>
          <a:lstStyle>
            <a:lvl1pPr>
              <a:defRPr/>
            </a:lvl1pPr>
          </a:lstStyle>
          <a:p>
            <a:r>
              <a:rPr lang="nl-NL" dirty="0"/>
              <a:t>[Titel]</a:t>
            </a:r>
          </a:p>
        </p:txBody>
      </p:sp>
      <p:sp>
        <p:nvSpPr>
          <p:cNvPr id="13" name="Freeform 5">
            <a:extLst>
              <a:ext uri="{FF2B5EF4-FFF2-40B4-BE49-F238E27FC236}">
                <a16:creationId xmlns:a16="http://schemas.microsoft.com/office/drawing/2014/main" id="{A9A140D8-3B09-4C34-8FAA-E84D45D89B7A}"/>
              </a:ext>
            </a:extLst>
          </p:cNvPr>
          <p:cNvSpPr>
            <a:spLocks noSelect="1" noEditPoints="1"/>
          </p:cNvSpPr>
          <p:nvPr userDrawn="1"/>
        </p:nvSpPr>
        <p:spPr bwMode="gray">
          <a:xfrm>
            <a:off x="10017125" y="5881688"/>
            <a:ext cx="590550" cy="366713"/>
          </a:xfrm>
          <a:custGeom>
            <a:avLst/>
            <a:gdLst>
              <a:gd name="T0" fmla="*/ 791 w 1860"/>
              <a:gd name="T1" fmla="*/ 657 h 1153"/>
              <a:gd name="T2" fmla="*/ 1109 w 1860"/>
              <a:gd name="T3" fmla="*/ 810 h 1153"/>
              <a:gd name="T4" fmla="*/ 919 w 1860"/>
              <a:gd name="T5" fmla="*/ 956 h 1153"/>
              <a:gd name="T6" fmla="*/ 1280 w 1860"/>
              <a:gd name="T7" fmla="*/ 663 h 1153"/>
              <a:gd name="T8" fmla="*/ 1239 w 1860"/>
              <a:gd name="T9" fmla="*/ 474 h 1153"/>
              <a:gd name="T10" fmla="*/ 1296 w 1860"/>
              <a:gd name="T11" fmla="*/ 274 h 1153"/>
              <a:gd name="T12" fmla="*/ 1280 w 1860"/>
              <a:gd name="T13" fmla="*/ 663 h 1153"/>
              <a:gd name="T14" fmla="*/ 386 w 1860"/>
              <a:gd name="T15" fmla="*/ 414 h 1153"/>
              <a:gd name="T16" fmla="*/ 431 w 1860"/>
              <a:gd name="T17" fmla="*/ 233 h 1153"/>
              <a:gd name="T18" fmla="*/ 584 w 1860"/>
              <a:gd name="T19" fmla="*/ 534 h 1153"/>
              <a:gd name="T20" fmla="*/ 791 w 1860"/>
              <a:gd name="T21" fmla="*/ 200 h 1153"/>
              <a:gd name="T22" fmla="*/ 1063 w 1860"/>
              <a:gd name="T23" fmla="*/ 270 h 1153"/>
              <a:gd name="T24" fmla="*/ 1065 w 1860"/>
              <a:gd name="T25" fmla="*/ 274 h 1153"/>
              <a:gd name="T26" fmla="*/ 908 w 1860"/>
              <a:gd name="T27" fmla="*/ 480 h 1153"/>
              <a:gd name="T28" fmla="*/ 1289 w 1860"/>
              <a:gd name="T29" fmla="*/ 238 h 1153"/>
              <a:gd name="T30" fmla="*/ 1171 w 1860"/>
              <a:gd name="T31" fmla="*/ 74 h 1153"/>
              <a:gd name="T32" fmla="*/ 1824 w 1860"/>
              <a:gd name="T33" fmla="*/ 283 h 1153"/>
              <a:gd name="T34" fmla="*/ 1341 w 1860"/>
              <a:gd name="T35" fmla="*/ 919 h 1153"/>
              <a:gd name="T36" fmla="*/ 1820 w 1860"/>
              <a:gd name="T37" fmla="*/ 919 h 1153"/>
              <a:gd name="T38" fmla="*/ 1189 w 1860"/>
              <a:gd name="T39" fmla="*/ 1085 h 1153"/>
              <a:gd name="T40" fmla="*/ 1299 w 1860"/>
              <a:gd name="T41" fmla="*/ 698 h 1153"/>
              <a:gd name="T42" fmla="*/ 1647 w 1860"/>
              <a:gd name="T43" fmla="*/ 238 h 1153"/>
              <a:gd name="T44" fmla="*/ 1289 w 1860"/>
              <a:gd name="T45" fmla="*/ 238 h 1153"/>
              <a:gd name="T46" fmla="*/ 565 w 1860"/>
              <a:gd name="T47" fmla="*/ 830 h 1153"/>
              <a:gd name="T48" fmla="*/ 308 w 1860"/>
              <a:gd name="T49" fmla="*/ 604 h 1153"/>
              <a:gd name="T50" fmla="*/ 117 w 1860"/>
              <a:gd name="T51" fmla="*/ 179 h 1153"/>
              <a:gd name="T52" fmla="*/ 435 w 1860"/>
              <a:gd name="T53" fmla="*/ 35 h 1153"/>
              <a:gd name="T54" fmla="*/ 751 w 1860"/>
              <a:gd name="T55" fmla="*/ 116 h 1153"/>
              <a:gd name="T56" fmla="*/ 431 w 1860"/>
              <a:gd name="T57" fmla="*/ 198 h 1153"/>
              <a:gd name="T58" fmla="*/ 369 w 1860"/>
              <a:gd name="T59" fmla="*/ 445 h 1153"/>
              <a:gd name="T60" fmla="*/ 737 w 1860"/>
              <a:gd name="T61" fmla="*/ 830 h 1153"/>
              <a:gd name="T62" fmla="*/ 306 w 1860"/>
              <a:gd name="T63" fmla="*/ 1111 h 1153"/>
              <a:gd name="T64" fmla="*/ 97 w 1860"/>
              <a:gd name="T65" fmla="*/ 1038 h 1153"/>
              <a:gd name="T66" fmla="*/ 113 w 1860"/>
              <a:gd name="T67" fmla="*/ 856 h 1153"/>
              <a:gd name="T68" fmla="*/ 244 w 1860"/>
              <a:gd name="T69" fmla="*/ 923 h 1153"/>
              <a:gd name="T70" fmla="*/ 435 w 1860"/>
              <a:gd name="T71" fmla="*/ 0 h 1153"/>
              <a:gd name="T72" fmla="*/ 167 w 1860"/>
              <a:gd name="T73" fmla="*/ 76 h 1153"/>
              <a:gd name="T74" fmla="*/ 44 w 1860"/>
              <a:gd name="T75" fmla="*/ 320 h 1153"/>
              <a:gd name="T76" fmla="*/ 448 w 1860"/>
              <a:gd name="T77" fmla="*/ 729 h 1153"/>
              <a:gd name="T78" fmla="*/ 398 w 1860"/>
              <a:gd name="T79" fmla="*/ 920 h 1153"/>
              <a:gd name="T80" fmla="*/ 113 w 1860"/>
              <a:gd name="T81" fmla="*/ 816 h 1153"/>
              <a:gd name="T82" fmla="*/ 0 w 1860"/>
              <a:gd name="T83" fmla="*/ 1029 h 1153"/>
              <a:gd name="T84" fmla="*/ 82 w 1860"/>
              <a:gd name="T85" fmla="*/ 1069 h 1153"/>
              <a:gd name="T86" fmla="*/ 301 w 1860"/>
              <a:gd name="T87" fmla="*/ 1146 h 1153"/>
              <a:gd name="T88" fmla="*/ 584 w 1860"/>
              <a:gd name="T89" fmla="*/ 1120 h 1153"/>
              <a:gd name="T90" fmla="*/ 770 w 1860"/>
              <a:gd name="T91" fmla="*/ 1123 h 1153"/>
              <a:gd name="T92" fmla="*/ 1047 w 1860"/>
              <a:gd name="T93" fmla="*/ 1121 h 1153"/>
              <a:gd name="T94" fmla="*/ 1856 w 1860"/>
              <a:gd name="T95" fmla="*/ 883 h 1153"/>
              <a:gd name="T96" fmla="*/ 1860 w 1860"/>
              <a:gd name="T97" fmla="*/ 295 h 1153"/>
              <a:gd name="T98" fmla="*/ 1063 w 1860"/>
              <a:gd name="T99" fmla="*/ 38 h 1153"/>
              <a:gd name="T100" fmla="*/ 958 w 1860"/>
              <a:gd name="T101" fmla="*/ 36 h 1153"/>
              <a:gd name="T102" fmla="*/ 770 w 1860"/>
              <a:gd name="T103" fmla="*/ 36 h 1153"/>
              <a:gd name="T104" fmla="*/ 633 w 1860"/>
              <a:gd name="T105" fmla="*/ 29 h 1153"/>
              <a:gd name="T106" fmla="*/ 435 w 1860"/>
              <a:gd name="T107"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0" h="1153">
                <a:moveTo>
                  <a:pt x="791" y="956"/>
                </a:moveTo>
                <a:cubicBezTo>
                  <a:pt x="791" y="657"/>
                  <a:pt x="791" y="657"/>
                  <a:pt x="791" y="657"/>
                </a:cubicBezTo>
                <a:cubicBezTo>
                  <a:pt x="919" y="657"/>
                  <a:pt x="919" y="657"/>
                  <a:pt x="919" y="657"/>
                </a:cubicBezTo>
                <a:cubicBezTo>
                  <a:pt x="1041" y="657"/>
                  <a:pt x="1109" y="711"/>
                  <a:pt x="1109" y="810"/>
                </a:cubicBezTo>
                <a:cubicBezTo>
                  <a:pt x="1109" y="866"/>
                  <a:pt x="1082" y="915"/>
                  <a:pt x="1038" y="937"/>
                </a:cubicBezTo>
                <a:cubicBezTo>
                  <a:pt x="1008" y="953"/>
                  <a:pt x="980" y="956"/>
                  <a:pt x="919" y="956"/>
                </a:cubicBezTo>
                <a:cubicBezTo>
                  <a:pt x="791" y="956"/>
                  <a:pt x="791" y="956"/>
                  <a:pt x="791" y="956"/>
                </a:cubicBezTo>
                <a:moveTo>
                  <a:pt x="1280" y="663"/>
                </a:moveTo>
                <a:cubicBezTo>
                  <a:pt x="1237" y="595"/>
                  <a:pt x="1164" y="555"/>
                  <a:pt x="1069" y="553"/>
                </a:cubicBezTo>
                <a:cubicBezTo>
                  <a:pt x="1151" y="548"/>
                  <a:pt x="1193" y="528"/>
                  <a:pt x="1239" y="474"/>
                </a:cubicBezTo>
                <a:cubicBezTo>
                  <a:pt x="1276" y="428"/>
                  <a:pt x="1298" y="363"/>
                  <a:pt x="1298" y="302"/>
                </a:cubicBezTo>
                <a:cubicBezTo>
                  <a:pt x="1298" y="293"/>
                  <a:pt x="1297" y="284"/>
                  <a:pt x="1296" y="274"/>
                </a:cubicBezTo>
                <a:cubicBezTo>
                  <a:pt x="1574" y="274"/>
                  <a:pt x="1574" y="274"/>
                  <a:pt x="1574" y="274"/>
                </a:cubicBezTo>
                <a:cubicBezTo>
                  <a:pt x="1280" y="663"/>
                  <a:pt x="1280" y="663"/>
                  <a:pt x="1280" y="663"/>
                </a:cubicBezTo>
                <a:moveTo>
                  <a:pt x="584" y="534"/>
                </a:moveTo>
                <a:cubicBezTo>
                  <a:pt x="533" y="499"/>
                  <a:pt x="467" y="459"/>
                  <a:pt x="386" y="414"/>
                </a:cubicBezTo>
                <a:cubicBezTo>
                  <a:pt x="326" y="380"/>
                  <a:pt x="298" y="357"/>
                  <a:pt x="298" y="315"/>
                </a:cubicBezTo>
                <a:cubicBezTo>
                  <a:pt x="298" y="265"/>
                  <a:pt x="350" y="233"/>
                  <a:pt x="431" y="233"/>
                </a:cubicBezTo>
                <a:cubicBezTo>
                  <a:pt x="472" y="233"/>
                  <a:pt x="524" y="244"/>
                  <a:pt x="584" y="265"/>
                </a:cubicBezTo>
                <a:cubicBezTo>
                  <a:pt x="584" y="534"/>
                  <a:pt x="584" y="534"/>
                  <a:pt x="584" y="534"/>
                </a:cubicBezTo>
                <a:moveTo>
                  <a:pt x="791" y="480"/>
                </a:moveTo>
                <a:cubicBezTo>
                  <a:pt x="791" y="200"/>
                  <a:pt x="791" y="200"/>
                  <a:pt x="791" y="200"/>
                </a:cubicBezTo>
                <a:cubicBezTo>
                  <a:pt x="919" y="200"/>
                  <a:pt x="919" y="200"/>
                  <a:pt x="919" y="200"/>
                </a:cubicBezTo>
                <a:cubicBezTo>
                  <a:pt x="989" y="200"/>
                  <a:pt x="1039" y="226"/>
                  <a:pt x="1063" y="270"/>
                </a:cubicBezTo>
                <a:cubicBezTo>
                  <a:pt x="1063" y="274"/>
                  <a:pt x="1063" y="274"/>
                  <a:pt x="1063" y="274"/>
                </a:cubicBezTo>
                <a:cubicBezTo>
                  <a:pt x="1065" y="274"/>
                  <a:pt x="1065" y="274"/>
                  <a:pt x="1065" y="274"/>
                </a:cubicBezTo>
                <a:cubicBezTo>
                  <a:pt x="1074" y="293"/>
                  <a:pt x="1079" y="314"/>
                  <a:pt x="1079" y="339"/>
                </a:cubicBezTo>
                <a:cubicBezTo>
                  <a:pt x="1079" y="431"/>
                  <a:pt x="1019" y="480"/>
                  <a:pt x="908" y="480"/>
                </a:cubicBezTo>
                <a:cubicBezTo>
                  <a:pt x="791" y="480"/>
                  <a:pt x="791" y="480"/>
                  <a:pt x="791" y="480"/>
                </a:cubicBezTo>
                <a:moveTo>
                  <a:pt x="1289" y="238"/>
                </a:moveTo>
                <a:cubicBezTo>
                  <a:pt x="1277" y="188"/>
                  <a:pt x="1252" y="140"/>
                  <a:pt x="1217" y="108"/>
                </a:cubicBezTo>
                <a:cubicBezTo>
                  <a:pt x="1202" y="94"/>
                  <a:pt x="1188" y="83"/>
                  <a:pt x="1171" y="74"/>
                </a:cubicBezTo>
                <a:cubicBezTo>
                  <a:pt x="1824" y="72"/>
                  <a:pt x="1824" y="72"/>
                  <a:pt x="1824" y="72"/>
                </a:cubicBezTo>
                <a:cubicBezTo>
                  <a:pt x="1824" y="283"/>
                  <a:pt x="1824" y="283"/>
                  <a:pt x="1824" y="283"/>
                </a:cubicBezTo>
                <a:cubicBezTo>
                  <a:pt x="1385" y="861"/>
                  <a:pt x="1385" y="861"/>
                  <a:pt x="1385" y="861"/>
                </a:cubicBezTo>
                <a:cubicBezTo>
                  <a:pt x="1341" y="919"/>
                  <a:pt x="1341" y="919"/>
                  <a:pt x="1341" y="919"/>
                </a:cubicBezTo>
                <a:cubicBezTo>
                  <a:pt x="1414" y="919"/>
                  <a:pt x="1414" y="919"/>
                  <a:pt x="1414" y="919"/>
                </a:cubicBezTo>
                <a:cubicBezTo>
                  <a:pt x="1820" y="919"/>
                  <a:pt x="1820" y="919"/>
                  <a:pt x="1820" y="919"/>
                </a:cubicBezTo>
                <a:cubicBezTo>
                  <a:pt x="1820" y="1085"/>
                  <a:pt x="1820" y="1085"/>
                  <a:pt x="1820" y="1085"/>
                </a:cubicBezTo>
                <a:cubicBezTo>
                  <a:pt x="1189" y="1085"/>
                  <a:pt x="1189" y="1085"/>
                  <a:pt x="1189" y="1085"/>
                </a:cubicBezTo>
                <a:cubicBezTo>
                  <a:pt x="1277" y="1039"/>
                  <a:pt x="1325" y="954"/>
                  <a:pt x="1325" y="833"/>
                </a:cubicBezTo>
                <a:cubicBezTo>
                  <a:pt x="1325" y="782"/>
                  <a:pt x="1316" y="737"/>
                  <a:pt x="1299" y="698"/>
                </a:cubicBezTo>
                <a:cubicBezTo>
                  <a:pt x="1603" y="296"/>
                  <a:pt x="1603" y="296"/>
                  <a:pt x="1603" y="296"/>
                </a:cubicBezTo>
                <a:cubicBezTo>
                  <a:pt x="1647" y="238"/>
                  <a:pt x="1647" y="238"/>
                  <a:pt x="1647" y="238"/>
                </a:cubicBezTo>
                <a:cubicBezTo>
                  <a:pt x="1574" y="238"/>
                  <a:pt x="1574" y="238"/>
                  <a:pt x="1574" y="238"/>
                </a:cubicBezTo>
                <a:cubicBezTo>
                  <a:pt x="1289" y="238"/>
                  <a:pt x="1289" y="238"/>
                  <a:pt x="1289" y="238"/>
                </a:cubicBezTo>
                <a:moveTo>
                  <a:pt x="398" y="955"/>
                </a:moveTo>
                <a:cubicBezTo>
                  <a:pt x="498" y="955"/>
                  <a:pt x="565" y="905"/>
                  <a:pt x="565" y="830"/>
                </a:cubicBezTo>
                <a:cubicBezTo>
                  <a:pt x="565" y="776"/>
                  <a:pt x="538" y="741"/>
                  <a:pt x="466" y="699"/>
                </a:cubicBezTo>
                <a:cubicBezTo>
                  <a:pt x="308" y="604"/>
                  <a:pt x="308" y="604"/>
                  <a:pt x="308" y="604"/>
                </a:cubicBezTo>
                <a:cubicBezTo>
                  <a:pt x="132" y="498"/>
                  <a:pt x="79" y="432"/>
                  <a:pt x="79" y="320"/>
                </a:cubicBezTo>
                <a:cubicBezTo>
                  <a:pt x="79" y="271"/>
                  <a:pt x="93" y="218"/>
                  <a:pt x="117" y="179"/>
                </a:cubicBezTo>
                <a:cubicBezTo>
                  <a:pt x="132" y="153"/>
                  <a:pt x="157" y="127"/>
                  <a:pt x="188" y="104"/>
                </a:cubicBezTo>
                <a:cubicBezTo>
                  <a:pt x="260" y="52"/>
                  <a:pt x="320" y="35"/>
                  <a:pt x="435" y="35"/>
                </a:cubicBezTo>
                <a:cubicBezTo>
                  <a:pt x="504" y="35"/>
                  <a:pt x="562" y="44"/>
                  <a:pt x="622" y="62"/>
                </a:cubicBezTo>
                <a:cubicBezTo>
                  <a:pt x="666" y="77"/>
                  <a:pt x="693" y="87"/>
                  <a:pt x="751" y="116"/>
                </a:cubicBezTo>
                <a:cubicBezTo>
                  <a:pt x="687" y="269"/>
                  <a:pt x="687" y="269"/>
                  <a:pt x="687" y="269"/>
                </a:cubicBezTo>
                <a:cubicBezTo>
                  <a:pt x="581" y="221"/>
                  <a:pt x="498" y="198"/>
                  <a:pt x="431" y="198"/>
                </a:cubicBezTo>
                <a:cubicBezTo>
                  <a:pt x="329" y="198"/>
                  <a:pt x="263" y="244"/>
                  <a:pt x="263" y="315"/>
                </a:cubicBezTo>
                <a:cubicBezTo>
                  <a:pt x="263" y="374"/>
                  <a:pt x="300" y="406"/>
                  <a:pt x="369" y="445"/>
                </a:cubicBezTo>
                <a:cubicBezTo>
                  <a:pt x="527" y="534"/>
                  <a:pt x="626" y="600"/>
                  <a:pt x="672" y="649"/>
                </a:cubicBezTo>
                <a:cubicBezTo>
                  <a:pt x="713" y="692"/>
                  <a:pt x="737" y="759"/>
                  <a:pt x="737" y="830"/>
                </a:cubicBezTo>
                <a:cubicBezTo>
                  <a:pt x="737" y="1013"/>
                  <a:pt x="613" y="1118"/>
                  <a:pt x="395" y="1118"/>
                </a:cubicBezTo>
                <a:cubicBezTo>
                  <a:pt x="366" y="1118"/>
                  <a:pt x="337" y="1115"/>
                  <a:pt x="306" y="1111"/>
                </a:cubicBezTo>
                <a:cubicBezTo>
                  <a:pt x="237" y="1100"/>
                  <a:pt x="205" y="1091"/>
                  <a:pt x="97" y="1038"/>
                </a:cubicBezTo>
                <a:cubicBezTo>
                  <a:pt x="97" y="1038"/>
                  <a:pt x="97" y="1038"/>
                  <a:pt x="97" y="1038"/>
                </a:cubicBezTo>
                <a:cubicBezTo>
                  <a:pt x="86" y="1033"/>
                  <a:pt x="68" y="1024"/>
                  <a:pt x="45" y="1013"/>
                </a:cubicBezTo>
                <a:cubicBezTo>
                  <a:pt x="113" y="856"/>
                  <a:pt x="113" y="856"/>
                  <a:pt x="113" y="856"/>
                </a:cubicBezTo>
                <a:cubicBezTo>
                  <a:pt x="174" y="891"/>
                  <a:pt x="205" y="907"/>
                  <a:pt x="244" y="923"/>
                </a:cubicBezTo>
                <a:cubicBezTo>
                  <a:pt x="244" y="923"/>
                  <a:pt x="244" y="923"/>
                  <a:pt x="244" y="923"/>
                </a:cubicBezTo>
                <a:cubicBezTo>
                  <a:pt x="297" y="943"/>
                  <a:pt x="354" y="955"/>
                  <a:pt x="398" y="955"/>
                </a:cubicBezTo>
                <a:moveTo>
                  <a:pt x="435" y="0"/>
                </a:moveTo>
                <a:cubicBezTo>
                  <a:pt x="313" y="0"/>
                  <a:pt x="245" y="19"/>
                  <a:pt x="167" y="75"/>
                </a:cubicBezTo>
                <a:cubicBezTo>
                  <a:pt x="167" y="76"/>
                  <a:pt x="167" y="76"/>
                  <a:pt x="167" y="76"/>
                </a:cubicBezTo>
                <a:cubicBezTo>
                  <a:pt x="133" y="101"/>
                  <a:pt x="105" y="131"/>
                  <a:pt x="87" y="161"/>
                </a:cubicBezTo>
                <a:cubicBezTo>
                  <a:pt x="60" y="205"/>
                  <a:pt x="44" y="264"/>
                  <a:pt x="44" y="320"/>
                </a:cubicBezTo>
                <a:cubicBezTo>
                  <a:pt x="44" y="445"/>
                  <a:pt x="103" y="522"/>
                  <a:pt x="290" y="634"/>
                </a:cubicBezTo>
                <a:cubicBezTo>
                  <a:pt x="448" y="729"/>
                  <a:pt x="448" y="729"/>
                  <a:pt x="448" y="729"/>
                </a:cubicBezTo>
                <a:cubicBezTo>
                  <a:pt x="516" y="769"/>
                  <a:pt x="529" y="796"/>
                  <a:pt x="529" y="830"/>
                </a:cubicBezTo>
                <a:cubicBezTo>
                  <a:pt x="529" y="885"/>
                  <a:pt x="478" y="920"/>
                  <a:pt x="398" y="920"/>
                </a:cubicBezTo>
                <a:cubicBezTo>
                  <a:pt x="359" y="920"/>
                  <a:pt x="305" y="909"/>
                  <a:pt x="257" y="890"/>
                </a:cubicBezTo>
                <a:cubicBezTo>
                  <a:pt x="219" y="875"/>
                  <a:pt x="190" y="860"/>
                  <a:pt x="113" y="816"/>
                </a:cubicBezTo>
                <a:cubicBezTo>
                  <a:pt x="96" y="806"/>
                  <a:pt x="96" y="806"/>
                  <a:pt x="96" y="806"/>
                </a:cubicBezTo>
                <a:cubicBezTo>
                  <a:pt x="0" y="1029"/>
                  <a:pt x="0" y="1029"/>
                  <a:pt x="0" y="1029"/>
                </a:cubicBezTo>
                <a:cubicBezTo>
                  <a:pt x="15" y="1037"/>
                  <a:pt x="15" y="1037"/>
                  <a:pt x="15" y="1037"/>
                </a:cubicBezTo>
                <a:cubicBezTo>
                  <a:pt x="46" y="1052"/>
                  <a:pt x="68" y="1063"/>
                  <a:pt x="82" y="1069"/>
                </a:cubicBezTo>
                <a:cubicBezTo>
                  <a:pt x="188" y="1121"/>
                  <a:pt x="225" y="1134"/>
                  <a:pt x="301" y="1146"/>
                </a:cubicBezTo>
                <a:cubicBezTo>
                  <a:pt x="301" y="1146"/>
                  <a:pt x="301" y="1146"/>
                  <a:pt x="301" y="1146"/>
                </a:cubicBezTo>
                <a:cubicBezTo>
                  <a:pt x="334" y="1150"/>
                  <a:pt x="364" y="1153"/>
                  <a:pt x="395" y="1153"/>
                </a:cubicBezTo>
                <a:cubicBezTo>
                  <a:pt x="468" y="1153"/>
                  <a:pt x="531" y="1141"/>
                  <a:pt x="584" y="1120"/>
                </a:cubicBezTo>
                <a:cubicBezTo>
                  <a:pt x="584" y="1123"/>
                  <a:pt x="584" y="1123"/>
                  <a:pt x="584" y="1123"/>
                </a:cubicBezTo>
                <a:cubicBezTo>
                  <a:pt x="770" y="1123"/>
                  <a:pt x="770" y="1123"/>
                  <a:pt x="770" y="1123"/>
                </a:cubicBezTo>
                <a:cubicBezTo>
                  <a:pt x="1005" y="1123"/>
                  <a:pt x="1005" y="1123"/>
                  <a:pt x="1005" y="1123"/>
                </a:cubicBezTo>
                <a:cubicBezTo>
                  <a:pt x="1020" y="1123"/>
                  <a:pt x="1034" y="1122"/>
                  <a:pt x="1047" y="1121"/>
                </a:cubicBezTo>
                <a:cubicBezTo>
                  <a:pt x="1856" y="1121"/>
                  <a:pt x="1856" y="1121"/>
                  <a:pt x="1856" y="1121"/>
                </a:cubicBezTo>
                <a:cubicBezTo>
                  <a:pt x="1856" y="883"/>
                  <a:pt x="1856" y="883"/>
                  <a:pt x="1856" y="883"/>
                </a:cubicBezTo>
                <a:cubicBezTo>
                  <a:pt x="1414" y="883"/>
                  <a:pt x="1414" y="883"/>
                  <a:pt x="1414" y="883"/>
                </a:cubicBezTo>
                <a:cubicBezTo>
                  <a:pt x="1860" y="295"/>
                  <a:pt x="1860" y="295"/>
                  <a:pt x="1860" y="295"/>
                </a:cubicBezTo>
                <a:cubicBezTo>
                  <a:pt x="1860" y="36"/>
                  <a:pt x="1860" y="36"/>
                  <a:pt x="1860" y="36"/>
                </a:cubicBezTo>
                <a:cubicBezTo>
                  <a:pt x="1063" y="38"/>
                  <a:pt x="1063" y="38"/>
                  <a:pt x="1063" y="38"/>
                </a:cubicBezTo>
                <a:cubicBezTo>
                  <a:pt x="1063" y="41"/>
                  <a:pt x="1063" y="41"/>
                  <a:pt x="1063" y="41"/>
                </a:cubicBezTo>
                <a:cubicBezTo>
                  <a:pt x="1033" y="38"/>
                  <a:pt x="999" y="36"/>
                  <a:pt x="958" y="36"/>
                </a:cubicBezTo>
                <a:cubicBezTo>
                  <a:pt x="770" y="36"/>
                  <a:pt x="770" y="36"/>
                  <a:pt x="770" y="36"/>
                </a:cubicBezTo>
                <a:cubicBezTo>
                  <a:pt x="770" y="36"/>
                  <a:pt x="770" y="36"/>
                  <a:pt x="770" y="36"/>
                </a:cubicBezTo>
                <a:cubicBezTo>
                  <a:pt x="653" y="36"/>
                  <a:pt x="653" y="36"/>
                  <a:pt x="653" y="36"/>
                </a:cubicBezTo>
                <a:cubicBezTo>
                  <a:pt x="647" y="33"/>
                  <a:pt x="640" y="31"/>
                  <a:pt x="633" y="29"/>
                </a:cubicBezTo>
                <a:cubicBezTo>
                  <a:pt x="633" y="29"/>
                  <a:pt x="633" y="29"/>
                  <a:pt x="633" y="29"/>
                </a:cubicBezTo>
                <a:cubicBezTo>
                  <a:pt x="570" y="9"/>
                  <a:pt x="507" y="0"/>
                  <a:pt x="435" y="0"/>
                </a:cubicBezTo>
              </a:path>
            </a:pathLst>
          </a:custGeom>
          <a:solidFill>
            <a:srgbClr val="000000">
              <a:alpha val="40000"/>
            </a:srgbClr>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842506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tekst (Roze)">
    <p:spTree>
      <p:nvGrpSpPr>
        <p:cNvPr id="1" name=""/>
        <p:cNvGrpSpPr/>
        <p:nvPr/>
      </p:nvGrpSpPr>
      <p:grpSpPr>
        <a:xfrm>
          <a:off x="0" y="0"/>
          <a:ext cx="0" cy="0"/>
          <a:chOff x="0" y="0"/>
          <a:chExt cx="0" cy="0"/>
        </a:xfrm>
      </p:grpSpPr>
      <p:grpSp>
        <p:nvGrpSpPr>
          <p:cNvPr id="14" name="Group 1">
            <a:extLst>
              <a:ext uri="{FF2B5EF4-FFF2-40B4-BE49-F238E27FC236}">
                <a16:creationId xmlns:a16="http://schemas.microsoft.com/office/drawing/2014/main" id="{96AC76D1-631A-4ACB-A136-E426A5D27C10}"/>
              </a:ext>
            </a:extLst>
          </p:cNvPr>
          <p:cNvGrpSpPr>
            <a:grpSpLocks noSelect="1" noChangeAspect="1"/>
          </p:cNvGrpSpPr>
          <p:nvPr userDrawn="1"/>
        </p:nvGrpSpPr>
        <p:grpSpPr bwMode="gray">
          <a:xfrm>
            <a:off x="0" y="3175"/>
            <a:ext cx="12192000" cy="6851650"/>
            <a:chOff x="0" y="2"/>
            <a:chExt cx="7680" cy="4316"/>
          </a:xfrm>
        </p:grpSpPr>
        <p:sp>
          <p:nvSpPr>
            <p:cNvPr id="15" name="Rectangle 5">
              <a:extLst>
                <a:ext uri="{FF2B5EF4-FFF2-40B4-BE49-F238E27FC236}">
                  <a16:creationId xmlns:a16="http://schemas.microsoft.com/office/drawing/2014/main" id="{A4C52EC3-FA78-4A33-9FC6-DA39D92E80AC}"/>
                </a:ext>
              </a:extLst>
            </p:cNvPr>
            <p:cNvSpPr>
              <a:spLocks noSelect="1" noChangeArrowheads="1"/>
            </p:cNvSpPr>
            <p:nvPr userDrawn="1"/>
          </p:nvSpPr>
          <p:spPr bwMode="gray">
            <a:xfrm>
              <a:off x="0" y="2803"/>
              <a:ext cx="7680" cy="1515"/>
            </a:xfrm>
            <a:prstGeom prst="rect">
              <a:avLst/>
            </a:prstGeom>
            <a:solidFill>
              <a:srgbClr val="EE84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Rectangle 6">
              <a:extLst>
                <a:ext uri="{FF2B5EF4-FFF2-40B4-BE49-F238E27FC236}">
                  <a16:creationId xmlns:a16="http://schemas.microsoft.com/office/drawing/2014/main" id="{2AA2C2F9-7852-44EE-A73F-7C3A35362E66}"/>
                </a:ext>
              </a:extLst>
            </p:cNvPr>
            <p:cNvSpPr>
              <a:spLocks noSelect="1" noChangeArrowheads="1"/>
            </p:cNvSpPr>
            <p:nvPr userDrawn="1"/>
          </p:nvSpPr>
          <p:spPr bwMode="gray">
            <a:xfrm>
              <a:off x="0" y="2"/>
              <a:ext cx="7680" cy="3238"/>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7" name="Group 2">
            <a:extLst>
              <a:ext uri="{FF2B5EF4-FFF2-40B4-BE49-F238E27FC236}">
                <a16:creationId xmlns:a16="http://schemas.microsoft.com/office/drawing/2014/main" id="{9004B9C7-0678-414B-8330-855B31F8A842}"/>
              </a:ext>
            </a:extLst>
          </p:cNvPr>
          <p:cNvGrpSpPr>
            <a:grpSpLocks noSelect="1"/>
          </p:cNvGrpSpPr>
          <p:nvPr userDrawn="1"/>
        </p:nvGrpSpPr>
        <p:grpSpPr bwMode="gray">
          <a:xfrm>
            <a:off x="316800" y="352425"/>
            <a:ext cx="11556000" cy="6153150"/>
            <a:chOff x="384313" y="352425"/>
            <a:chExt cx="11490188" cy="6153150"/>
          </a:xfrm>
        </p:grpSpPr>
        <p:sp>
          <p:nvSpPr>
            <p:cNvPr id="18" name="Freeform 5">
              <a:extLst>
                <a:ext uri="{FF2B5EF4-FFF2-40B4-BE49-F238E27FC236}">
                  <a16:creationId xmlns:a16="http://schemas.microsoft.com/office/drawing/2014/main" id="{86AE398B-E7E9-438E-9687-07EF5E8F6A72}"/>
                </a:ext>
              </a:extLst>
            </p:cNvPr>
            <p:cNvSpPr>
              <a:spLocks noSelect="1"/>
            </p:cNvSpPr>
            <p:nvPr userDrawn="1"/>
          </p:nvSpPr>
          <p:spPr bwMode="gray">
            <a:xfrm>
              <a:off x="384313" y="352425"/>
              <a:ext cx="11490188" cy="6153150"/>
            </a:xfrm>
            <a:custGeom>
              <a:avLst/>
              <a:gdLst>
                <a:gd name="T0" fmla="*/ 6619 w 7205"/>
                <a:gd name="T1" fmla="*/ 3876 h 3876"/>
                <a:gd name="T2" fmla="*/ 0 w 7205"/>
                <a:gd name="T3" fmla="*/ 3876 h 3876"/>
                <a:gd name="T4" fmla="*/ 0 w 7205"/>
                <a:gd name="T5" fmla="*/ 0 h 3876"/>
                <a:gd name="T6" fmla="*/ 7205 w 7205"/>
                <a:gd name="T7" fmla="*/ 0 h 3876"/>
                <a:gd name="T8" fmla="*/ 7205 w 7205"/>
                <a:gd name="T9" fmla="*/ 3298 h 3876"/>
                <a:gd name="T10" fmla="*/ 6619 w 7205"/>
                <a:gd name="T11" fmla="*/ 3876 h 3876"/>
              </a:gdLst>
              <a:ahLst/>
              <a:cxnLst>
                <a:cxn ang="0">
                  <a:pos x="T0" y="T1"/>
                </a:cxn>
                <a:cxn ang="0">
                  <a:pos x="T2" y="T3"/>
                </a:cxn>
                <a:cxn ang="0">
                  <a:pos x="T4" y="T5"/>
                </a:cxn>
                <a:cxn ang="0">
                  <a:pos x="T6" y="T7"/>
                </a:cxn>
                <a:cxn ang="0">
                  <a:pos x="T8" y="T9"/>
                </a:cxn>
                <a:cxn ang="0">
                  <a:pos x="T10" y="T11"/>
                </a:cxn>
              </a:cxnLst>
              <a:rect l="0" t="0" r="r" b="b"/>
              <a:pathLst>
                <a:path w="7205" h="3876">
                  <a:moveTo>
                    <a:pt x="6619" y="3876"/>
                  </a:moveTo>
                  <a:lnTo>
                    <a:pt x="0" y="3876"/>
                  </a:lnTo>
                  <a:lnTo>
                    <a:pt x="0" y="0"/>
                  </a:lnTo>
                  <a:lnTo>
                    <a:pt x="7205" y="0"/>
                  </a:lnTo>
                  <a:lnTo>
                    <a:pt x="7205" y="3298"/>
                  </a:lnTo>
                  <a:lnTo>
                    <a:pt x="6619" y="3876"/>
                  </a:ln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19" name="Freeform 6">
              <a:extLst>
                <a:ext uri="{FF2B5EF4-FFF2-40B4-BE49-F238E27FC236}">
                  <a16:creationId xmlns:a16="http://schemas.microsoft.com/office/drawing/2014/main" id="{1D13434C-3BCB-4FBF-952C-2991012BEC1E}"/>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 name="T6" fmla="*/ 0 w 585"/>
                <a:gd name="T7" fmla="*/ 580 h 580"/>
              </a:gdLst>
              <a:ahLst/>
              <a:cxnLst>
                <a:cxn ang="0">
                  <a:pos x="T0" y="T1"/>
                </a:cxn>
                <a:cxn ang="0">
                  <a:pos x="T2" y="T3"/>
                </a:cxn>
                <a:cxn ang="0">
                  <a:pos x="T4" y="T5"/>
                </a:cxn>
                <a:cxn ang="0">
                  <a:pos x="T6" y="T7"/>
                </a:cxn>
              </a:cxnLst>
              <a:rect l="0" t="0" r="r" b="b"/>
              <a:pathLst>
                <a:path w="585" h="580">
                  <a:moveTo>
                    <a:pt x="0" y="580"/>
                  </a:moveTo>
                  <a:lnTo>
                    <a:pt x="585" y="0"/>
                  </a:lnTo>
                  <a:lnTo>
                    <a:pt x="0" y="0"/>
                  </a:lnTo>
                  <a:lnTo>
                    <a:pt x="0" y="580"/>
                  </a:lnTo>
                  <a:close/>
                </a:path>
              </a:pathLst>
            </a:custGeom>
            <a:solidFill>
              <a:srgbClr val="B08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eeform 7">
              <a:extLst>
                <a:ext uri="{FF2B5EF4-FFF2-40B4-BE49-F238E27FC236}">
                  <a16:creationId xmlns:a16="http://schemas.microsoft.com/office/drawing/2014/main" id="{6EDCDC67-3453-44BD-B311-0B5E4BEA039A}"/>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Lst>
              <a:ahLst/>
              <a:cxnLst>
                <a:cxn ang="0">
                  <a:pos x="T0" y="T1"/>
                </a:cxn>
                <a:cxn ang="0">
                  <a:pos x="T2" y="T3"/>
                </a:cxn>
                <a:cxn ang="0">
                  <a:pos x="T4" y="T5"/>
                </a:cxn>
              </a:cxnLst>
              <a:rect l="0" t="0" r="r" b="b"/>
              <a:pathLst>
                <a:path w="585" h="580">
                  <a:moveTo>
                    <a:pt x="0" y="580"/>
                  </a:moveTo>
                  <a:lnTo>
                    <a:pt x="585"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1" name="Frame content 6 (JU-Free)">
            <a:extLst>
              <a:ext uri="{FF2B5EF4-FFF2-40B4-BE49-F238E27FC236}">
                <a16:creationId xmlns:a16="http://schemas.microsoft.com/office/drawing/2014/main" id="{CFC280FF-9AB5-4919-917E-995B491AFD34}"/>
              </a:ext>
            </a:extLst>
          </p:cNvPr>
          <p:cNvSpPr>
            <a:spLocks noGrp="1"/>
          </p:cNvSpPr>
          <p:nvPr>
            <p:ph sz="quarter" idx="1001" hasCustomPrompt="1"/>
          </p:nvPr>
        </p:nvSpPr>
        <p:spPr bwMode="gray">
          <a:xfrm>
            <a:off x="1204105" y="1476000"/>
            <a:ext cx="8683200" cy="4140000"/>
          </a:xfrm>
        </p:spPr>
        <p:txBody>
          <a:bodyPr/>
          <a:lstStyle/>
          <a:p>
            <a:pPr lvl="0"/>
            <a:r>
              <a:rPr lang="nl-NL" dirty="0"/>
              <a:t>[Typ tekst of klik op een pictogram om een object in te voegen]</a:t>
            </a:r>
          </a:p>
        </p:txBody>
      </p:sp>
      <p:sp>
        <p:nvSpPr>
          <p:cNvPr id="8" name="***Tijdelijke aanduiding voor dianummer 7">
            <a:extLst>
              <a:ext uri="{FF2B5EF4-FFF2-40B4-BE49-F238E27FC236}">
                <a16:creationId xmlns:a16="http://schemas.microsoft.com/office/drawing/2014/main" id="{4AD61AF4-4CD3-47CF-8BDC-23C2F1AA69FE}"/>
              </a:ext>
            </a:extLst>
          </p:cNvPr>
          <p:cNvSpPr>
            <a:spLocks noGrp="1" noSelect="1"/>
          </p:cNvSpPr>
          <p:nvPr>
            <p:ph type="sldNum" sz="quarter" idx="1004"/>
          </p:nvPr>
        </p:nvSpPr>
        <p:spPr bwMode="gray"/>
        <p:txBody>
          <a:bodyPr/>
          <a:lstStyle>
            <a:lvl1pPr>
              <a:defRPr>
                <a:solidFill>
                  <a:schemeClr val="accent6"/>
                </a:solidFill>
              </a:defRPr>
            </a:lvl1pPr>
          </a:lstStyle>
          <a:p>
            <a:fld id="{8F18802B-E4C7-4B2D-B37A-6B7CC3C134EA}" type="slidenum">
              <a:rPr lang="nl-NL" smtClean="0"/>
              <a:pPr/>
              <a:t>‹nr.›</a:t>
            </a:fld>
            <a:endParaRPr lang="nl-NL" dirty="0"/>
          </a:p>
        </p:txBody>
      </p:sp>
      <p:sp>
        <p:nvSpPr>
          <p:cNvPr id="11" name="Titel 10">
            <a:extLst>
              <a:ext uri="{FF2B5EF4-FFF2-40B4-BE49-F238E27FC236}">
                <a16:creationId xmlns:a16="http://schemas.microsoft.com/office/drawing/2014/main" id="{A646284C-823E-4A9B-838B-B17D8D4EC35D}"/>
              </a:ext>
            </a:extLst>
          </p:cNvPr>
          <p:cNvSpPr>
            <a:spLocks noGrp="1" noSelect="1"/>
          </p:cNvSpPr>
          <p:nvPr>
            <p:ph type="title" hasCustomPrompt="1"/>
          </p:nvPr>
        </p:nvSpPr>
        <p:spPr bwMode="gray"/>
        <p:txBody>
          <a:bodyPr/>
          <a:lstStyle>
            <a:lvl1pPr>
              <a:defRPr/>
            </a:lvl1pPr>
          </a:lstStyle>
          <a:p>
            <a:r>
              <a:rPr lang="nl-NL" dirty="0"/>
              <a:t>[Titel]</a:t>
            </a:r>
          </a:p>
        </p:txBody>
      </p:sp>
      <p:sp>
        <p:nvSpPr>
          <p:cNvPr id="12" name="Freeform 5">
            <a:extLst>
              <a:ext uri="{FF2B5EF4-FFF2-40B4-BE49-F238E27FC236}">
                <a16:creationId xmlns:a16="http://schemas.microsoft.com/office/drawing/2014/main" id="{90A07217-437E-46D7-ABA8-B4231471810A}"/>
              </a:ext>
            </a:extLst>
          </p:cNvPr>
          <p:cNvSpPr>
            <a:spLocks noSelect="1" noEditPoints="1"/>
          </p:cNvSpPr>
          <p:nvPr userDrawn="1"/>
        </p:nvSpPr>
        <p:spPr bwMode="gray">
          <a:xfrm>
            <a:off x="10017125" y="5881688"/>
            <a:ext cx="590550" cy="366713"/>
          </a:xfrm>
          <a:custGeom>
            <a:avLst/>
            <a:gdLst>
              <a:gd name="T0" fmla="*/ 791 w 1860"/>
              <a:gd name="T1" fmla="*/ 657 h 1153"/>
              <a:gd name="T2" fmla="*/ 1109 w 1860"/>
              <a:gd name="T3" fmla="*/ 810 h 1153"/>
              <a:gd name="T4" fmla="*/ 919 w 1860"/>
              <a:gd name="T5" fmla="*/ 956 h 1153"/>
              <a:gd name="T6" fmla="*/ 1280 w 1860"/>
              <a:gd name="T7" fmla="*/ 663 h 1153"/>
              <a:gd name="T8" fmla="*/ 1239 w 1860"/>
              <a:gd name="T9" fmla="*/ 474 h 1153"/>
              <a:gd name="T10" fmla="*/ 1296 w 1860"/>
              <a:gd name="T11" fmla="*/ 274 h 1153"/>
              <a:gd name="T12" fmla="*/ 1280 w 1860"/>
              <a:gd name="T13" fmla="*/ 663 h 1153"/>
              <a:gd name="T14" fmla="*/ 386 w 1860"/>
              <a:gd name="T15" fmla="*/ 414 h 1153"/>
              <a:gd name="T16" fmla="*/ 431 w 1860"/>
              <a:gd name="T17" fmla="*/ 233 h 1153"/>
              <a:gd name="T18" fmla="*/ 584 w 1860"/>
              <a:gd name="T19" fmla="*/ 534 h 1153"/>
              <a:gd name="T20" fmla="*/ 791 w 1860"/>
              <a:gd name="T21" fmla="*/ 200 h 1153"/>
              <a:gd name="T22" fmla="*/ 1063 w 1860"/>
              <a:gd name="T23" fmla="*/ 270 h 1153"/>
              <a:gd name="T24" fmla="*/ 1065 w 1860"/>
              <a:gd name="T25" fmla="*/ 274 h 1153"/>
              <a:gd name="T26" fmla="*/ 908 w 1860"/>
              <a:gd name="T27" fmla="*/ 480 h 1153"/>
              <a:gd name="T28" fmla="*/ 1289 w 1860"/>
              <a:gd name="T29" fmla="*/ 238 h 1153"/>
              <a:gd name="T30" fmla="*/ 1171 w 1860"/>
              <a:gd name="T31" fmla="*/ 74 h 1153"/>
              <a:gd name="T32" fmla="*/ 1824 w 1860"/>
              <a:gd name="T33" fmla="*/ 283 h 1153"/>
              <a:gd name="T34" fmla="*/ 1341 w 1860"/>
              <a:gd name="T35" fmla="*/ 919 h 1153"/>
              <a:gd name="T36" fmla="*/ 1820 w 1860"/>
              <a:gd name="T37" fmla="*/ 919 h 1153"/>
              <a:gd name="T38" fmla="*/ 1189 w 1860"/>
              <a:gd name="T39" fmla="*/ 1085 h 1153"/>
              <a:gd name="T40" fmla="*/ 1299 w 1860"/>
              <a:gd name="T41" fmla="*/ 698 h 1153"/>
              <a:gd name="T42" fmla="*/ 1647 w 1860"/>
              <a:gd name="T43" fmla="*/ 238 h 1153"/>
              <a:gd name="T44" fmla="*/ 1289 w 1860"/>
              <a:gd name="T45" fmla="*/ 238 h 1153"/>
              <a:gd name="T46" fmla="*/ 565 w 1860"/>
              <a:gd name="T47" fmla="*/ 830 h 1153"/>
              <a:gd name="T48" fmla="*/ 308 w 1860"/>
              <a:gd name="T49" fmla="*/ 604 h 1153"/>
              <a:gd name="T50" fmla="*/ 117 w 1860"/>
              <a:gd name="T51" fmla="*/ 179 h 1153"/>
              <a:gd name="T52" fmla="*/ 435 w 1860"/>
              <a:gd name="T53" fmla="*/ 35 h 1153"/>
              <a:gd name="T54" fmla="*/ 751 w 1860"/>
              <a:gd name="T55" fmla="*/ 116 h 1153"/>
              <a:gd name="T56" fmla="*/ 431 w 1860"/>
              <a:gd name="T57" fmla="*/ 198 h 1153"/>
              <a:gd name="T58" fmla="*/ 369 w 1860"/>
              <a:gd name="T59" fmla="*/ 445 h 1153"/>
              <a:gd name="T60" fmla="*/ 737 w 1860"/>
              <a:gd name="T61" fmla="*/ 830 h 1153"/>
              <a:gd name="T62" fmla="*/ 306 w 1860"/>
              <a:gd name="T63" fmla="*/ 1111 h 1153"/>
              <a:gd name="T64" fmla="*/ 97 w 1860"/>
              <a:gd name="T65" fmla="*/ 1038 h 1153"/>
              <a:gd name="T66" fmla="*/ 113 w 1860"/>
              <a:gd name="T67" fmla="*/ 856 h 1153"/>
              <a:gd name="T68" fmla="*/ 244 w 1860"/>
              <a:gd name="T69" fmla="*/ 923 h 1153"/>
              <a:gd name="T70" fmla="*/ 435 w 1860"/>
              <a:gd name="T71" fmla="*/ 0 h 1153"/>
              <a:gd name="T72" fmla="*/ 167 w 1860"/>
              <a:gd name="T73" fmla="*/ 76 h 1153"/>
              <a:gd name="T74" fmla="*/ 44 w 1860"/>
              <a:gd name="T75" fmla="*/ 320 h 1153"/>
              <a:gd name="T76" fmla="*/ 448 w 1860"/>
              <a:gd name="T77" fmla="*/ 729 h 1153"/>
              <a:gd name="T78" fmla="*/ 398 w 1860"/>
              <a:gd name="T79" fmla="*/ 920 h 1153"/>
              <a:gd name="T80" fmla="*/ 113 w 1860"/>
              <a:gd name="T81" fmla="*/ 816 h 1153"/>
              <a:gd name="T82" fmla="*/ 0 w 1860"/>
              <a:gd name="T83" fmla="*/ 1029 h 1153"/>
              <a:gd name="T84" fmla="*/ 82 w 1860"/>
              <a:gd name="T85" fmla="*/ 1069 h 1153"/>
              <a:gd name="T86" fmla="*/ 301 w 1860"/>
              <a:gd name="T87" fmla="*/ 1146 h 1153"/>
              <a:gd name="T88" fmla="*/ 584 w 1860"/>
              <a:gd name="T89" fmla="*/ 1120 h 1153"/>
              <a:gd name="T90" fmla="*/ 770 w 1860"/>
              <a:gd name="T91" fmla="*/ 1123 h 1153"/>
              <a:gd name="T92" fmla="*/ 1047 w 1860"/>
              <a:gd name="T93" fmla="*/ 1121 h 1153"/>
              <a:gd name="T94" fmla="*/ 1856 w 1860"/>
              <a:gd name="T95" fmla="*/ 883 h 1153"/>
              <a:gd name="T96" fmla="*/ 1860 w 1860"/>
              <a:gd name="T97" fmla="*/ 295 h 1153"/>
              <a:gd name="T98" fmla="*/ 1063 w 1860"/>
              <a:gd name="T99" fmla="*/ 38 h 1153"/>
              <a:gd name="T100" fmla="*/ 958 w 1860"/>
              <a:gd name="T101" fmla="*/ 36 h 1153"/>
              <a:gd name="T102" fmla="*/ 770 w 1860"/>
              <a:gd name="T103" fmla="*/ 36 h 1153"/>
              <a:gd name="T104" fmla="*/ 633 w 1860"/>
              <a:gd name="T105" fmla="*/ 29 h 1153"/>
              <a:gd name="T106" fmla="*/ 435 w 1860"/>
              <a:gd name="T107"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0" h="1153">
                <a:moveTo>
                  <a:pt x="791" y="956"/>
                </a:moveTo>
                <a:cubicBezTo>
                  <a:pt x="791" y="657"/>
                  <a:pt x="791" y="657"/>
                  <a:pt x="791" y="657"/>
                </a:cubicBezTo>
                <a:cubicBezTo>
                  <a:pt x="919" y="657"/>
                  <a:pt x="919" y="657"/>
                  <a:pt x="919" y="657"/>
                </a:cubicBezTo>
                <a:cubicBezTo>
                  <a:pt x="1041" y="657"/>
                  <a:pt x="1109" y="711"/>
                  <a:pt x="1109" y="810"/>
                </a:cubicBezTo>
                <a:cubicBezTo>
                  <a:pt x="1109" y="866"/>
                  <a:pt x="1082" y="915"/>
                  <a:pt x="1038" y="937"/>
                </a:cubicBezTo>
                <a:cubicBezTo>
                  <a:pt x="1008" y="953"/>
                  <a:pt x="980" y="956"/>
                  <a:pt x="919" y="956"/>
                </a:cubicBezTo>
                <a:cubicBezTo>
                  <a:pt x="791" y="956"/>
                  <a:pt x="791" y="956"/>
                  <a:pt x="791" y="956"/>
                </a:cubicBezTo>
                <a:moveTo>
                  <a:pt x="1280" y="663"/>
                </a:moveTo>
                <a:cubicBezTo>
                  <a:pt x="1237" y="595"/>
                  <a:pt x="1164" y="555"/>
                  <a:pt x="1069" y="553"/>
                </a:cubicBezTo>
                <a:cubicBezTo>
                  <a:pt x="1151" y="548"/>
                  <a:pt x="1193" y="528"/>
                  <a:pt x="1239" y="474"/>
                </a:cubicBezTo>
                <a:cubicBezTo>
                  <a:pt x="1276" y="428"/>
                  <a:pt x="1298" y="363"/>
                  <a:pt x="1298" y="302"/>
                </a:cubicBezTo>
                <a:cubicBezTo>
                  <a:pt x="1298" y="293"/>
                  <a:pt x="1297" y="284"/>
                  <a:pt x="1296" y="274"/>
                </a:cubicBezTo>
                <a:cubicBezTo>
                  <a:pt x="1574" y="274"/>
                  <a:pt x="1574" y="274"/>
                  <a:pt x="1574" y="274"/>
                </a:cubicBezTo>
                <a:cubicBezTo>
                  <a:pt x="1280" y="663"/>
                  <a:pt x="1280" y="663"/>
                  <a:pt x="1280" y="663"/>
                </a:cubicBezTo>
                <a:moveTo>
                  <a:pt x="584" y="534"/>
                </a:moveTo>
                <a:cubicBezTo>
                  <a:pt x="533" y="499"/>
                  <a:pt x="467" y="459"/>
                  <a:pt x="386" y="414"/>
                </a:cubicBezTo>
                <a:cubicBezTo>
                  <a:pt x="326" y="380"/>
                  <a:pt x="298" y="357"/>
                  <a:pt x="298" y="315"/>
                </a:cubicBezTo>
                <a:cubicBezTo>
                  <a:pt x="298" y="265"/>
                  <a:pt x="350" y="233"/>
                  <a:pt x="431" y="233"/>
                </a:cubicBezTo>
                <a:cubicBezTo>
                  <a:pt x="472" y="233"/>
                  <a:pt x="524" y="244"/>
                  <a:pt x="584" y="265"/>
                </a:cubicBezTo>
                <a:cubicBezTo>
                  <a:pt x="584" y="534"/>
                  <a:pt x="584" y="534"/>
                  <a:pt x="584" y="534"/>
                </a:cubicBezTo>
                <a:moveTo>
                  <a:pt x="791" y="480"/>
                </a:moveTo>
                <a:cubicBezTo>
                  <a:pt x="791" y="200"/>
                  <a:pt x="791" y="200"/>
                  <a:pt x="791" y="200"/>
                </a:cubicBezTo>
                <a:cubicBezTo>
                  <a:pt x="919" y="200"/>
                  <a:pt x="919" y="200"/>
                  <a:pt x="919" y="200"/>
                </a:cubicBezTo>
                <a:cubicBezTo>
                  <a:pt x="989" y="200"/>
                  <a:pt x="1039" y="226"/>
                  <a:pt x="1063" y="270"/>
                </a:cubicBezTo>
                <a:cubicBezTo>
                  <a:pt x="1063" y="274"/>
                  <a:pt x="1063" y="274"/>
                  <a:pt x="1063" y="274"/>
                </a:cubicBezTo>
                <a:cubicBezTo>
                  <a:pt x="1065" y="274"/>
                  <a:pt x="1065" y="274"/>
                  <a:pt x="1065" y="274"/>
                </a:cubicBezTo>
                <a:cubicBezTo>
                  <a:pt x="1074" y="293"/>
                  <a:pt x="1079" y="314"/>
                  <a:pt x="1079" y="339"/>
                </a:cubicBezTo>
                <a:cubicBezTo>
                  <a:pt x="1079" y="431"/>
                  <a:pt x="1019" y="480"/>
                  <a:pt x="908" y="480"/>
                </a:cubicBezTo>
                <a:cubicBezTo>
                  <a:pt x="791" y="480"/>
                  <a:pt x="791" y="480"/>
                  <a:pt x="791" y="480"/>
                </a:cubicBezTo>
                <a:moveTo>
                  <a:pt x="1289" y="238"/>
                </a:moveTo>
                <a:cubicBezTo>
                  <a:pt x="1277" y="188"/>
                  <a:pt x="1252" y="140"/>
                  <a:pt x="1217" y="108"/>
                </a:cubicBezTo>
                <a:cubicBezTo>
                  <a:pt x="1202" y="94"/>
                  <a:pt x="1188" y="83"/>
                  <a:pt x="1171" y="74"/>
                </a:cubicBezTo>
                <a:cubicBezTo>
                  <a:pt x="1824" y="72"/>
                  <a:pt x="1824" y="72"/>
                  <a:pt x="1824" y="72"/>
                </a:cubicBezTo>
                <a:cubicBezTo>
                  <a:pt x="1824" y="283"/>
                  <a:pt x="1824" y="283"/>
                  <a:pt x="1824" y="283"/>
                </a:cubicBezTo>
                <a:cubicBezTo>
                  <a:pt x="1385" y="861"/>
                  <a:pt x="1385" y="861"/>
                  <a:pt x="1385" y="861"/>
                </a:cubicBezTo>
                <a:cubicBezTo>
                  <a:pt x="1341" y="919"/>
                  <a:pt x="1341" y="919"/>
                  <a:pt x="1341" y="919"/>
                </a:cubicBezTo>
                <a:cubicBezTo>
                  <a:pt x="1414" y="919"/>
                  <a:pt x="1414" y="919"/>
                  <a:pt x="1414" y="919"/>
                </a:cubicBezTo>
                <a:cubicBezTo>
                  <a:pt x="1820" y="919"/>
                  <a:pt x="1820" y="919"/>
                  <a:pt x="1820" y="919"/>
                </a:cubicBezTo>
                <a:cubicBezTo>
                  <a:pt x="1820" y="1085"/>
                  <a:pt x="1820" y="1085"/>
                  <a:pt x="1820" y="1085"/>
                </a:cubicBezTo>
                <a:cubicBezTo>
                  <a:pt x="1189" y="1085"/>
                  <a:pt x="1189" y="1085"/>
                  <a:pt x="1189" y="1085"/>
                </a:cubicBezTo>
                <a:cubicBezTo>
                  <a:pt x="1277" y="1039"/>
                  <a:pt x="1325" y="954"/>
                  <a:pt x="1325" y="833"/>
                </a:cubicBezTo>
                <a:cubicBezTo>
                  <a:pt x="1325" y="782"/>
                  <a:pt x="1316" y="737"/>
                  <a:pt x="1299" y="698"/>
                </a:cubicBezTo>
                <a:cubicBezTo>
                  <a:pt x="1603" y="296"/>
                  <a:pt x="1603" y="296"/>
                  <a:pt x="1603" y="296"/>
                </a:cubicBezTo>
                <a:cubicBezTo>
                  <a:pt x="1647" y="238"/>
                  <a:pt x="1647" y="238"/>
                  <a:pt x="1647" y="238"/>
                </a:cubicBezTo>
                <a:cubicBezTo>
                  <a:pt x="1574" y="238"/>
                  <a:pt x="1574" y="238"/>
                  <a:pt x="1574" y="238"/>
                </a:cubicBezTo>
                <a:cubicBezTo>
                  <a:pt x="1289" y="238"/>
                  <a:pt x="1289" y="238"/>
                  <a:pt x="1289" y="238"/>
                </a:cubicBezTo>
                <a:moveTo>
                  <a:pt x="398" y="955"/>
                </a:moveTo>
                <a:cubicBezTo>
                  <a:pt x="498" y="955"/>
                  <a:pt x="565" y="905"/>
                  <a:pt x="565" y="830"/>
                </a:cubicBezTo>
                <a:cubicBezTo>
                  <a:pt x="565" y="776"/>
                  <a:pt x="538" y="741"/>
                  <a:pt x="466" y="699"/>
                </a:cubicBezTo>
                <a:cubicBezTo>
                  <a:pt x="308" y="604"/>
                  <a:pt x="308" y="604"/>
                  <a:pt x="308" y="604"/>
                </a:cubicBezTo>
                <a:cubicBezTo>
                  <a:pt x="132" y="498"/>
                  <a:pt x="79" y="432"/>
                  <a:pt x="79" y="320"/>
                </a:cubicBezTo>
                <a:cubicBezTo>
                  <a:pt x="79" y="271"/>
                  <a:pt x="93" y="218"/>
                  <a:pt x="117" y="179"/>
                </a:cubicBezTo>
                <a:cubicBezTo>
                  <a:pt x="132" y="153"/>
                  <a:pt x="157" y="127"/>
                  <a:pt x="188" y="104"/>
                </a:cubicBezTo>
                <a:cubicBezTo>
                  <a:pt x="260" y="52"/>
                  <a:pt x="320" y="35"/>
                  <a:pt x="435" y="35"/>
                </a:cubicBezTo>
                <a:cubicBezTo>
                  <a:pt x="504" y="35"/>
                  <a:pt x="562" y="44"/>
                  <a:pt x="622" y="62"/>
                </a:cubicBezTo>
                <a:cubicBezTo>
                  <a:pt x="666" y="77"/>
                  <a:pt x="693" y="87"/>
                  <a:pt x="751" y="116"/>
                </a:cubicBezTo>
                <a:cubicBezTo>
                  <a:pt x="687" y="269"/>
                  <a:pt x="687" y="269"/>
                  <a:pt x="687" y="269"/>
                </a:cubicBezTo>
                <a:cubicBezTo>
                  <a:pt x="581" y="221"/>
                  <a:pt x="498" y="198"/>
                  <a:pt x="431" y="198"/>
                </a:cubicBezTo>
                <a:cubicBezTo>
                  <a:pt x="329" y="198"/>
                  <a:pt x="263" y="244"/>
                  <a:pt x="263" y="315"/>
                </a:cubicBezTo>
                <a:cubicBezTo>
                  <a:pt x="263" y="374"/>
                  <a:pt x="300" y="406"/>
                  <a:pt x="369" y="445"/>
                </a:cubicBezTo>
                <a:cubicBezTo>
                  <a:pt x="527" y="534"/>
                  <a:pt x="626" y="600"/>
                  <a:pt x="672" y="649"/>
                </a:cubicBezTo>
                <a:cubicBezTo>
                  <a:pt x="713" y="692"/>
                  <a:pt x="737" y="759"/>
                  <a:pt x="737" y="830"/>
                </a:cubicBezTo>
                <a:cubicBezTo>
                  <a:pt x="737" y="1013"/>
                  <a:pt x="613" y="1118"/>
                  <a:pt x="395" y="1118"/>
                </a:cubicBezTo>
                <a:cubicBezTo>
                  <a:pt x="366" y="1118"/>
                  <a:pt x="337" y="1115"/>
                  <a:pt x="306" y="1111"/>
                </a:cubicBezTo>
                <a:cubicBezTo>
                  <a:pt x="237" y="1100"/>
                  <a:pt x="205" y="1091"/>
                  <a:pt x="97" y="1038"/>
                </a:cubicBezTo>
                <a:cubicBezTo>
                  <a:pt x="97" y="1038"/>
                  <a:pt x="97" y="1038"/>
                  <a:pt x="97" y="1038"/>
                </a:cubicBezTo>
                <a:cubicBezTo>
                  <a:pt x="86" y="1033"/>
                  <a:pt x="68" y="1024"/>
                  <a:pt x="45" y="1013"/>
                </a:cubicBezTo>
                <a:cubicBezTo>
                  <a:pt x="113" y="856"/>
                  <a:pt x="113" y="856"/>
                  <a:pt x="113" y="856"/>
                </a:cubicBezTo>
                <a:cubicBezTo>
                  <a:pt x="174" y="891"/>
                  <a:pt x="205" y="907"/>
                  <a:pt x="244" y="923"/>
                </a:cubicBezTo>
                <a:cubicBezTo>
                  <a:pt x="244" y="923"/>
                  <a:pt x="244" y="923"/>
                  <a:pt x="244" y="923"/>
                </a:cubicBezTo>
                <a:cubicBezTo>
                  <a:pt x="297" y="943"/>
                  <a:pt x="354" y="955"/>
                  <a:pt x="398" y="955"/>
                </a:cubicBezTo>
                <a:moveTo>
                  <a:pt x="435" y="0"/>
                </a:moveTo>
                <a:cubicBezTo>
                  <a:pt x="313" y="0"/>
                  <a:pt x="245" y="19"/>
                  <a:pt x="167" y="75"/>
                </a:cubicBezTo>
                <a:cubicBezTo>
                  <a:pt x="167" y="76"/>
                  <a:pt x="167" y="76"/>
                  <a:pt x="167" y="76"/>
                </a:cubicBezTo>
                <a:cubicBezTo>
                  <a:pt x="133" y="101"/>
                  <a:pt x="105" y="131"/>
                  <a:pt x="87" y="161"/>
                </a:cubicBezTo>
                <a:cubicBezTo>
                  <a:pt x="60" y="205"/>
                  <a:pt x="44" y="264"/>
                  <a:pt x="44" y="320"/>
                </a:cubicBezTo>
                <a:cubicBezTo>
                  <a:pt x="44" y="445"/>
                  <a:pt x="103" y="522"/>
                  <a:pt x="290" y="634"/>
                </a:cubicBezTo>
                <a:cubicBezTo>
                  <a:pt x="448" y="729"/>
                  <a:pt x="448" y="729"/>
                  <a:pt x="448" y="729"/>
                </a:cubicBezTo>
                <a:cubicBezTo>
                  <a:pt x="516" y="769"/>
                  <a:pt x="529" y="796"/>
                  <a:pt x="529" y="830"/>
                </a:cubicBezTo>
                <a:cubicBezTo>
                  <a:pt x="529" y="885"/>
                  <a:pt x="478" y="920"/>
                  <a:pt x="398" y="920"/>
                </a:cubicBezTo>
                <a:cubicBezTo>
                  <a:pt x="359" y="920"/>
                  <a:pt x="305" y="909"/>
                  <a:pt x="257" y="890"/>
                </a:cubicBezTo>
                <a:cubicBezTo>
                  <a:pt x="219" y="875"/>
                  <a:pt x="190" y="860"/>
                  <a:pt x="113" y="816"/>
                </a:cubicBezTo>
                <a:cubicBezTo>
                  <a:pt x="96" y="806"/>
                  <a:pt x="96" y="806"/>
                  <a:pt x="96" y="806"/>
                </a:cubicBezTo>
                <a:cubicBezTo>
                  <a:pt x="0" y="1029"/>
                  <a:pt x="0" y="1029"/>
                  <a:pt x="0" y="1029"/>
                </a:cubicBezTo>
                <a:cubicBezTo>
                  <a:pt x="15" y="1037"/>
                  <a:pt x="15" y="1037"/>
                  <a:pt x="15" y="1037"/>
                </a:cubicBezTo>
                <a:cubicBezTo>
                  <a:pt x="46" y="1052"/>
                  <a:pt x="68" y="1063"/>
                  <a:pt x="82" y="1069"/>
                </a:cubicBezTo>
                <a:cubicBezTo>
                  <a:pt x="188" y="1121"/>
                  <a:pt x="225" y="1134"/>
                  <a:pt x="301" y="1146"/>
                </a:cubicBezTo>
                <a:cubicBezTo>
                  <a:pt x="301" y="1146"/>
                  <a:pt x="301" y="1146"/>
                  <a:pt x="301" y="1146"/>
                </a:cubicBezTo>
                <a:cubicBezTo>
                  <a:pt x="334" y="1150"/>
                  <a:pt x="364" y="1153"/>
                  <a:pt x="395" y="1153"/>
                </a:cubicBezTo>
                <a:cubicBezTo>
                  <a:pt x="468" y="1153"/>
                  <a:pt x="531" y="1141"/>
                  <a:pt x="584" y="1120"/>
                </a:cubicBezTo>
                <a:cubicBezTo>
                  <a:pt x="584" y="1123"/>
                  <a:pt x="584" y="1123"/>
                  <a:pt x="584" y="1123"/>
                </a:cubicBezTo>
                <a:cubicBezTo>
                  <a:pt x="770" y="1123"/>
                  <a:pt x="770" y="1123"/>
                  <a:pt x="770" y="1123"/>
                </a:cubicBezTo>
                <a:cubicBezTo>
                  <a:pt x="1005" y="1123"/>
                  <a:pt x="1005" y="1123"/>
                  <a:pt x="1005" y="1123"/>
                </a:cubicBezTo>
                <a:cubicBezTo>
                  <a:pt x="1020" y="1123"/>
                  <a:pt x="1034" y="1122"/>
                  <a:pt x="1047" y="1121"/>
                </a:cubicBezTo>
                <a:cubicBezTo>
                  <a:pt x="1856" y="1121"/>
                  <a:pt x="1856" y="1121"/>
                  <a:pt x="1856" y="1121"/>
                </a:cubicBezTo>
                <a:cubicBezTo>
                  <a:pt x="1856" y="883"/>
                  <a:pt x="1856" y="883"/>
                  <a:pt x="1856" y="883"/>
                </a:cubicBezTo>
                <a:cubicBezTo>
                  <a:pt x="1414" y="883"/>
                  <a:pt x="1414" y="883"/>
                  <a:pt x="1414" y="883"/>
                </a:cubicBezTo>
                <a:cubicBezTo>
                  <a:pt x="1860" y="295"/>
                  <a:pt x="1860" y="295"/>
                  <a:pt x="1860" y="295"/>
                </a:cubicBezTo>
                <a:cubicBezTo>
                  <a:pt x="1860" y="36"/>
                  <a:pt x="1860" y="36"/>
                  <a:pt x="1860" y="36"/>
                </a:cubicBezTo>
                <a:cubicBezTo>
                  <a:pt x="1063" y="38"/>
                  <a:pt x="1063" y="38"/>
                  <a:pt x="1063" y="38"/>
                </a:cubicBezTo>
                <a:cubicBezTo>
                  <a:pt x="1063" y="41"/>
                  <a:pt x="1063" y="41"/>
                  <a:pt x="1063" y="41"/>
                </a:cubicBezTo>
                <a:cubicBezTo>
                  <a:pt x="1033" y="38"/>
                  <a:pt x="999" y="36"/>
                  <a:pt x="958" y="36"/>
                </a:cubicBezTo>
                <a:cubicBezTo>
                  <a:pt x="770" y="36"/>
                  <a:pt x="770" y="36"/>
                  <a:pt x="770" y="36"/>
                </a:cubicBezTo>
                <a:cubicBezTo>
                  <a:pt x="770" y="36"/>
                  <a:pt x="770" y="36"/>
                  <a:pt x="770" y="36"/>
                </a:cubicBezTo>
                <a:cubicBezTo>
                  <a:pt x="653" y="36"/>
                  <a:pt x="653" y="36"/>
                  <a:pt x="653" y="36"/>
                </a:cubicBezTo>
                <a:cubicBezTo>
                  <a:pt x="647" y="33"/>
                  <a:pt x="640" y="31"/>
                  <a:pt x="633" y="29"/>
                </a:cubicBezTo>
                <a:cubicBezTo>
                  <a:pt x="633" y="29"/>
                  <a:pt x="633" y="29"/>
                  <a:pt x="633" y="29"/>
                </a:cubicBezTo>
                <a:cubicBezTo>
                  <a:pt x="570" y="9"/>
                  <a:pt x="507" y="0"/>
                  <a:pt x="435" y="0"/>
                </a:cubicBezTo>
              </a:path>
            </a:pathLst>
          </a:custGeom>
          <a:solidFill>
            <a:srgbClr val="000000">
              <a:alpha val="40000"/>
            </a:srgbClr>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2212673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tekst (Geel)">
    <p:spTree>
      <p:nvGrpSpPr>
        <p:cNvPr id="1" name=""/>
        <p:cNvGrpSpPr/>
        <p:nvPr/>
      </p:nvGrpSpPr>
      <p:grpSpPr>
        <a:xfrm>
          <a:off x="0" y="0"/>
          <a:ext cx="0" cy="0"/>
          <a:chOff x="0" y="0"/>
          <a:chExt cx="0" cy="0"/>
        </a:xfrm>
      </p:grpSpPr>
      <p:grpSp>
        <p:nvGrpSpPr>
          <p:cNvPr id="14" name="Group 1">
            <a:extLst>
              <a:ext uri="{FF2B5EF4-FFF2-40B4-BE49-F238E27FC236}">
                <a16:creationId xmlns:a16="http://schemas.microsoft.com/office/drawing/2014/main" id="{96AC76D1-631A-4ACB-A136-E426A5D27C10}"/>
              </a:ext>
            </a:extLst>
          </p:cNvPr>
          <p:cNvGrpSpPr>
            <a:grpSpLocks noSelect="1" noChangeAspect="1"/>
          </p:cNvGrpSpPr>
          <p:nvPr userDrawn="1"/>
        </p:nvGrpSpPr>
        <p:grpSpPr bwMode="gray">
          <a:xfrm>
            <a:off x="0" y="3175"/>
            <a:ext cx="12192000" cy="6851650"/>
            <a:chOff x="0" y="2"/>
            <a:chExt cx="7680" cy="4316"/>
          </a:xfrm>
        </p:grpSpPr>
        <p:sp>
          <p:nvSpPr>
            <p:cNvPr id="15" name="Rectangle 5">
              <a:extLst>
                <a:ext uri="{FF2B5EF4-FFF2-40B4-BE49-F238E27FC236}">
                  <a16:creationId xmlns:a16="http://schemas.microsoft.com/office/drawing/2014/main" id="{A4C52EC3-FA78-4A33-9FC6-DA39D92E80AC}"/>
                </a:ext>
              </a:extLst>
            </p:cNvPr>
            <p:cNvSpPr>
              <a:spLocks noSelect="1" noChangeArrowheads="1"/>
            </p:cNvSpPr>
            <p:nvPr userDrawn="1"/>
          </p:nvSpPr>
          <p:spPr bwMode="gray">
            <a:xfrm>
              <a:off x="0" y="2803"/>
              <a:ext cx="7680" cy="1515"/>
            </a:xfrm>
            <a:prstGeom prst="rect">
              <a:avLst/>
            </a:prstGeom>
            <a:solidFill>
              <a:srgbClr val="FEE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Rectangle 6">
              <a:extLst>
                <a:ext uri="{FF2B5EF4-FFF2-40B4-BE49-F238E27FC236}">
                  <a16:creationId xmlns:a16="http://schemas.microsoft.com/office/drawing/2014/main" id="{2AA2C2F9-7852-44EE-A73F-7C3A35362E66}"/>
                </a:ext>
              </a:extLst>
            </p:cNvPr>
            <p:cNvSpPr>
              <a:spLocks noSelect="1" noChangeArrowheads="1"/>
            </p:cNvSpPr>
            <p:nvPr userDrawn="1"/>
          </p:nvSpPr>
          <p:spPr bwMode="gray">
            <a:xfrm>
              <a:off x="0" y="2"/>
              <a:ext cx="7680" cy="3238"/>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7" name="Group 2">
            <a:extLst>
              <a:ext uri="{FF2B5EF4-FFF2-40B4-BE49-F238E27FC236}">
                <a16:creationId xmlns:a16="http://schemas.microsoft.com/office/drawing/2014/main" id="{9004B9C7-0678-414B-8330-855B31F8A842}"/>
              </a:ext>
            </a:extLst>
          </p:cNvPr>
          <p:cNvGrpSpPr>
            <a:grpSpLocks noSelect="1"/>
          </p:cNvGrpSpPr>
          <p:nvPr userDrawn="1"/>
        </p:nvGrpSpPr>
        <p:grpSpPr bwMode="gray">
          <a:xfrm>
            <a:off x="316800" y="352425"/>
            <a:ext cx="11556000" cy="6153150"/>
            <a:chOff x="384313" y="352425"/>
            <a:chExt cx="11490188" cy="6153150"/>
          </a:xfrm>
        </p:grpSpPr>
        <p:sp>
          <p:nvSpPr>
            <p:cNvPr id="18" name="Freeform 5">
              <a:extLst>
                <a:ext uri="{FF2B5EF4-FFF2-40B4-BE49-F238E27FC236}">
                  <a16:creationId xmlns:a16="http://schemas.microsoft.com/office/drawing/2014/main" id="{86AE398B-E7E9-438E-9687-07EF5E8F6A72}"/>
                </a:ext>
              </a:extLst>
            </p:cNvPr>
            <p:cNvSpPr>
              <a:spLocks noSelect="1"/>
            </p:cNvSpPr>
            <p:nvPr userDrawn="1"/>
          </p:nvSpPr>
          <p:spPr bwMode="gray">
            <a:xfrm>
              <a:off x="384313" y="352425"/>
              <a:ext cx="11490188" cy="6153150"/>
            </a:xfrm>
            <a:custGeom>
              <a:avLst/>
              <a:gdLst>
                <a:gd name="T0" fmla="*/ 6619 w 7205"/>
                <a:gd name="T1" fmla="*/ 3876 h 3876"/>
                <a:gd name="T2" fmla="*/ 0 w 7205"/>
                <a:gd name="T3" fmla="*/ 3876 h 3876"/>
                <a:gd name="T4" fmla="*/ 0 w 7205"/>
                <a:gd name="T5" fmla="*/ 0 h 3876"/>
                <a:gd name="T6" fmla="*/ 7205 w 7205"/>
                <a:gd name="T7" fmla="*/ 0 h 3876"/>
                <a:gd name="T8" fmla="*/ 7205 w 7205"/>
                <a:gd name="T9" fmla="*/ 3298 h 3876"/>
                <a:gd name="T10" fmla="*/ 6619 w 7205"/>
                <a:gd name="T11" fmla="*/ 3876 h 3876"/>
              </a:gdLst>
              <a:ahLst/>
              <a:cxnLst>
                <a:cxn ang="0">
                  <a:pos x="T0" y="T1"/>
                </a:cxn>
                <a:cxn ang="0">
                  <a:pos x="T2" y="T3"/>
                </a:cxn>
                <a:cxn ang="0">
                  <a:pos x="T4" y="T5"/>
                </a:cxn>
                <a:cxn ang="0">
                  <a:pos x="T6" y="T7"/>
                </a:cxn>
                <a:cxn ang="0">
                  <a:pos x="T8" y="T9"/>
                </a:cxn>
                <a:cxn ang="0">
                  <a:pos x="T10" y="T11"/>
                </a:cxn>
              </a:cxnLst>
              <a:rect l="0" t="0" r="r" b="b"/>
              <a:pathLst>
                <a:path w="7205" h="3876">
                  <a:moveTo>
                    <a:pt x="6619" y="3876"/>
                  </a:moveTo>
                  <a:lnTo>
                    <a:pt x="0" y="3876"/>
                  </a:lnTo>
                  <a:lnTo>
                    <a:pt x="0" y="0"/>
                  </a:lnTo>
                  <a:lnTo>
                    <a:pt x="7205" y="0"/>
                  </a:lnTo>
                  <a:lnTo>
                    <a:pt x="7205" y="3298"/>
                  </a:lnTo>
                  <a:lnTo>
                    <a:pt x="6619" y="3876"/>
                  </a:ln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19" name="Freeform 6">
              <a:extLst>
                <a:ext uri="{FF2B5EF4-FFF2-40B4-BE49-F238E27FC236}">
                  <a16:creationId xmlns:a16="http://schemas.microsoft.com/office/drawing/2014/main" id="{1D13434C-3BCB-4FBF-952C-2991012BEC1E}"/>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 name="T6" fmla="*/ 0 w 585"/>
                <a:gd name="T7" fmla="*/ 580 h 580"/>
              </a:gdLst>
              <a:ahLst/>
              <a:cxnLst>
                <a:cxn ang="0">
                  <a:pos x="T0" y="T1"/>
                </a:cxn>
                <a:cxn ang="0">
                  <a:pos x="T2" y="T3"/>
                </a:cxn>
                <a:cxn ang="0">
                  <a:pos x="T4" y="T5"/>
                </a:cxn>
                <a:cxn ang="0">
                  <a:pos x="T6" y="T7"/>
                </a:cxn>
              </a:cxnLst>
              <a:rect l="0" t="0" r="r" b="b"/>
              <a:pathLst>
                <a:path w="585" h="580">
                  <a:moveTo>
                    <a:pt x="0" y="580"/>
                  </a:moveTo>
                  <a:lnTo>
                    <a:pt x="585" y="0"/>
                  </a:lnTo>
                  <a:lnTo>
                    <a:pt x="0" y="0"/>
                  </a:lnTo>
                  <a:lnTo>
                    <a:pt x="0" y="580"/>
                  </a:lnTo>
                  <a:close/>
                </a:path>
              </a:pathLst>
            </a:custGeom>
            <a:solidFill>
              <a:srgbClr val="B08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eeform 7">
              <a:extLst>
                <a:ext uri="{FF2B5EF4-FFF2-40B4-BE49-F238E27FC236}">
                  <a16:creationId xmlns:a16="http://schemas.microsoft.com/office/drawing/2014/main" id="{6EDCDC67-3453-44BD-B311-0B5E4BEA039A}"/>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Lst>
              <a:ahLst/>
              <a:cxnLst>
                <a:cxn ang="0">
                  <a:pos x="T0" y="T1"/>
                </a:cxn>
                <a:cxn ang="0">
                  <a:pos x="T2" y="T3"/>
                </a:cxn>
                <a:cxn ang="0">
                  <a:pos x="T4" y="T5"/>
                </a:cxn>
              </a:cxnLst>
              <a:rect l="0" t="0" r="r" b="b"/>
              <a:pathLst>
                <a:path w="585" h="580">
                  <a:moveTo>
                    <a:pt x="0" y="580"/>
                  </a:moveTo>
                  <a:lnTo>
                    <a:pt x="585"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tle 5"/>
          <p:cNvSpPr>
            <a:spLocks noGrp="1" noSelect="1"/>
          </p:cNvSpPr>
          <p:nvPr>
            <p:ph type="title" hasCustomPrompt="1"/>
          </p:nvPr>
        </p:nvSpPr>
        <p:spPr bwMode="gray"/>
        <p:txBody>
          <a:bodyPr anchor="b" anchorCtr="0"/>
          <a:lstStyle/>
          <a:p>
            <a:r>
              <a:rPr lang="nl-NL" dirty="0"/>
              <a:t>[Titel]</a:t>
            </a:r>
          </a:p>
        </p:txBody>
      </p:sp>
      <p:sp>
        <p:nvSpPr>
          <p:cNvPr id="13" name="Frame content 6 (JU-Free)">
            <a:extLst>
              <a:ext uri="{FF2B5EF4-FFF2-40B4-BE49-F238E27FC236}">
                <a16:creationId xmlns:a16="http://schemas.microsoft.com/office/drawing/2014/main" id="{CCB08C00-C14B-49AD-A586-A4E7399BED54}"/>
              </a:ext>
            </a:extLst>
          </p:cNvPr>
          <p:cNvSpPr>
            <a:spLocks noGrp="1"/>
          </p:cNvSpPr>
          <p:nvPr>
            <p:ph sz="quarter" idx="1001" hasCustomPrompt="1"/>
          </p:nvPr>
        </p:nvSpPr>
        <p:spPr bwMode="gray">
          <a:xfrm>
            <a:off x="1204105" y="1476000"/>
            <a:ext cx="8683200" cy="4140000"/>
          </a:xfrm>
        </p:spPr>
        <p:txBody>
          <a:bodyPr/>
          <a:lstStyle/>
          <a:p>
            <a:pPr lvl="0"/>
            <a:r>
              <a:rPr lang="nl-NL" dirty="0"/>
              <a:t>[Typ tekst of klik op een pictogram om een object in te voegen]</a:t>
            </a:r>
          </a:p>
        </p:txBody>
      </p:sp>
      <p:sp>
        <p:nvSpPr>
          <p:cNvPr id="7" name="***Tijdelijke aanduiding voor dianummer 6">
            <a:extLst>
              <a:ext uri="{FF2B5EF4-FFF2-40B4-BE49-F238E27FC236}">
                <a16:creationId xmlns:a16="http://schemas.microsoft.com/office/drawing/2014/main" id="{5B565F70-CF31-4D4C-A05D-F6E473A361E4}"/>
              </a:ext>
            </a:extLst>
          </p:cNvPr>
          <p:cNvSpPr>
            <a:spLocks noGrp="1" noSelect="1"/>
          </p:cNvSpPr>
          <p:nvPr>
            <p:ph type="sldNum" sz="quarter" idx="1004"/>
          </p:nvPr>
        </p:nvSpPr>
        <p:spPr bwMode="gray"/>
        <p:txBody>
          <a:bodyPr/>
          <a:lstStyle>
            <a:lvl1pPr>
              <a:defRPr>
                <a:solidFill>
                  <a:schemeClr val="bg1"/>
                </a:solidFill>
              </a:defRPr>
            </a:lvl1pPr>
          </a:lstStyle>
          <a:p>
            <a:fld id="{8F18802B-E4C7-4B2D-B37A-6B7CC3C134EA}" type="slidenum">
              <a:rPr lang="nl-NL" smtClean="0"/>
              <a:pPr/>
              <a:t>‹nr.›</a:t>
            </a:fld>
            <a:endParaRPr lang="nl-NL" dirty="0"/>
          </a:p>
        </p:txBody>
      </p:sp>
      <p:sp>
        <p:nvSpPr>
          <p:cNvPr id="12" name="Freeform 5">
            <a:extLst>
              <a:ext uri="{FF2B5EF4-FFF2-40B4-BE49-F238E27FC236}">
                <a16:creationId xmlns:a16="http://schemas.microsoft.com/office/drawing/2014/main" id="{11BEBA50-34F5-4A12-94DA-06EE42CD1801}"/>
              </a:ext>
            </a:extLst>
          </p:cNvPr>
          <p:cNvSpPr>
            <a:spLocks noSelect="1" noEditPoints="1"/>
          </p:cNvSpPr>
          <p:nvPr userDrawn="1"/>
        </p:nvSpPr>
        <p:spPr bwMode="gray">
          <a:xfrm>
            <a:off x="10017125" y="5881688"/>
            <a:ext cx="590550" cy="366713"/>
          </a:xfrm>
          <a:custGeom>
            <a:avLst/>
            <a:gdLst>
              <a:gd name="T0" fmla="*/ 791 w 1860"/>
              <a:gd name="T1" fmla="*/ 657 h 1153"/>
              <a:gd name="T2" fmla="*/ 1109 w 1860"/>
              <a:gd name="T3" fmla="*/ 810 h 1153"/>
              <a:gd name="T4" fmla="*/ 919 w 1860"/>
              <a:gd name="T5" fmla="*/ 956 h 1153"/>
              <a:gd name="T6" fmla="*/ 1280 w 1860"/>
              <a:gd name="T7" fmla="*/ 663 h 1153"/>
              <a:gd name="T8" fmla="*/ 1239 w 1860"/>
              <a:gd name="T9" fmla="*/ 474 h 1153"/>
              <a:gd name="T10" fmla="*/ 1296 w 1860"/>
              <a:gd name="T11" fmla="*/ 274 h 1153"/>
              <a:gd name="T12" fmla="*/ 1280 w 1860"/>
              <a:gd name="T13" fmla="*/ 663 h 1153"/>
              <a:gd name="T14" fmla="*/ 386 w 1860"/>
              <a:gd name="T15" fmla="*/ 414 h 1153"/>
              <a:gd name="T16" fmla="*/ 431 w 1860"/>
              <a:gd name="T17" fmla="*/ 233 h 1153"/>
              <a:gd name="T18" fmla="*/ 584 w 1860"/>
              <a:gd name="T19" fmla="*/ 534 h 1153"/>
              <a:gd name="T20" fmla="*/ 791 w 1860"/>
              <a:gd name="T21" fmla="*/ 200 h 1153"/>
              <a:gd name="T22" fmla="*/ 1063 w 1860"/>
              <a:gd name="T23" fmla="*/ 270 h 1153"/>
              <a:gd name="T24" fmla="*/ 1065 w 1860"/>
              <a:gd name="T25" fmla="*/ 274 h 1153"/>
              <a:gd name="T26" fmla="*/ 908 w 1860"/>
              <a:gd name="T27" fmla="*/ 480 h 1153"/>
              <a:gd name="T28" fmla="*/ 1289 w 1860"/>
              <a:gd name="T29" fmla="*/ 238 h 1153"/>
              <a:gd name="T30" fmla="*/ 1171 w 1860"/>
              <a:gd name="T31" fmla="*/ 74 h 1153"/>
              <a:gd name="T32" fmla="*/ 1824 w 1860"/>
              <a:gd name="T33" fmla="*/ 283 h 1153"/>
              <a:gd name="T34" fmla="*/ 1341 w 1860"/>
              <a:gd name="T35" fmla="*/ 919 h 1153"/>
              <a:gd name="T36" fmla="*/ 1820 w 1860"/>
              <a:gd name="T37" fmla="*/ 919 h 1153"/>
              <a:gd name="T38" fmla="*/ 1189 w 1860"/>
              <a:gd name="T39" fmla="*/ 1085 h 1153"/>
              <a:gd name="T40" fmla="*/ 1299 w 1860"/>
              <a:gd name="T41" fmla="*/ 698 h 1153"/>
              <a:gd name="T42" fmla="*/ 1647 w 1860"/>
              <a:gd name="T43" fmla="*/ 238 h 1153"/>
              <a:gd name="T44" fmla="*/ 1289 w 1860"/>
              <a:gd name="T45" fmla="*/ 238 h 1153"/>
              <a:gd name="T46" fmla="*/ 565 w 1860"/>
              <a:gd name="T47" fmla="*/ 830 h 1153"/>
              <a:gd name="T48" fmla="*/ 308 w 1860"/>
              <a:gd name="T49" fmla="*/ 604 h 1153"/>
              <a:gd name="T50" fmla="*/ 117 w 1860"/>
              <a:gd name="T51" fmla="*/ 179 h 1153"/>
              <a:gd name="T52" fmla="*/ 435 w 1860"/>
              <a:gd name="T53" fmla="*/ 35 h 1153"/>
              <a:gd name="T54" fmla="*/ 751 w 1860"/>
              <a:gd name="T55" fmla="*/ 116 h 1153"/>
              <a:gd name="T56" fmla="*/ 431 w 1860"/>
              <a:gd name="T57" fmla="*/ 198 h 1153"/>
              <a:gd name="T58" fmla="*/ 369 w 1860"/>
              <a:gd name="T59" fmla="*/ 445 h 1153"/>
              <a:gd name="T60" fmla="*/ 737 w 1860"/>
              <a:gd name="T61" fmla="*/ 830 h 1153"/>
              <a:gd name="T62" fmla="*/ 306 w 1860"/>
              <a:gd name="T63" fmla="*/ 1111 h 1153"/>
              <a:gd name="T64" fmla="*/ 97 w 1860"/>
              <a:gd name="T65" fmla="*/ 1038 h 1153"/>
              <a:gd name="T66" fmla="*/ 113 w 1860"/>
              <a:gd name="T67" fmla="*/ 856 h 1153"/>
              <a:gd name="T68" fmla="*/ 244 w 1860"/>
              <a:gd name="T69" fmla="*/ 923 h 1153"/>
              <a:gd name="T70" fmla="*/ 435 w 1860"/>
              <a:gd name="T71" fmla="*/ 0 h 1153"/>
              <a:gd name="T72" fmla="*/ 167 w 1860"/>
              <a:gd name="T73" fmla="*/ 76 h 1153"/>
              <a:gd name="T74" fmla="*/ 44 w 1860"/>
              <a:gd name="T75" fmla="*/ 320 h 1153"/>
              <a:gd name="T76" fmla="*/ 448 w 1860"/>
              <a:gd name="T77" fmla="*/ 729 h 1153"/>
              <a:gd name="T78" fmla="*/ 398 w 1860"/>
              <a:gd name="T79" fmla="*/ 920 h 1153"/>
              <a:gd name="T80" fmla="*/ 113 w 1860"/>
              <a:gd name="T81" fmla="*/ 816 h 1153"/>
              <a:gd name="T82" fmla="*/ 0 w 1860"/>
              <a:gd name="T83" fmla="*/ 1029 h 1153"/>
              <a:gd name="T84" fmla="*/ 82 w 1860"/>
              <a:gd name="T85" fmla="*/ 1069 h 1153"/>
              <a:gd name="T86" fmla="*/ 301 w 1860"/>
              <a:gd name="T87" fmla="*/ 1146 h 1153"/>
              <a:gd name="T88" fmla="*/ 584 w 1860"/>
              <a:gd name="T89" fmla="*/ 1120 h 1153"/>
              <a:gd name="T90" fmla="*/ 770 w 1860"/>
              <a:gd name="T91" fmla="*/ 1123 h 1153"/>
              <a:gd name="T92" fmla="*/ 1047 w 1860"/>
              <a:gd name="T93" fmla="*/ 1121 h 1153"/>
              <a:gd name="T94" fmla="*/ 1856 w 1860"/>
              <a:gd name="T95" fmla="*/ 883 h 1153"/>
              <a:gd name="T96" fmla="*/ 1860 w 1860"/>
              <a:gd name="T97" fmla="*/ 295 h 1153"/>
              <a:gd name="T98" fmla="*/ 1063 w 1860"/>
              <a:gd name="T99" fmla="*/ 38 h 1153"/>
              <a:gd name="T100" fmla="*/ 958 w 1860"/>
              <a:gd name="T101" fmla="*/ 36 h 1153"/>
              <a:gd name="T102" fmla="*/ 770 w 1860"/>
              <a:gd name="T103" fmla="*/ 36 h 1153"/>
              <a:gd name="T104" fmla="*/ 633 w 1860"/>
              <a:gd name="T105" fmla="*/ 29 h 1153"/>
              <a:gd name="T106" fmla="*/ 435 w 1860"/>
              <a:gd name="T107"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0" h="1153">
                <a:moveTo>
                  <a:pt x="791" y="956"/>
                </a:moveTo>
                <a:cubicBezTo>
                  <a:pt x="791" y="657"/>
                  <a:pt x="791" y="657"/>
                  <a:pt x="791" y="657"/>
                </a:cubicBezTo>
                <a:cubicBezTo>
                  <a:pt x="919" y="657"/>
                  <a:pt x="919" y="657"/>
                  <a:pt x="919" y="657"/>
                </a:cubicBezTo>
                <a:cubicBezTo>
                  <a:pt x="1041" y="657"/>
                  <a:pt x="1109" y="711"/>
                  <a:pt x="1109" y="810"/>
                </a:cubicBezTo>
                <a:cubicBezTo>
                  <a:pt x="1109" y="866"/>
                  <a:pt x="1082" y="915"/>
                  <a:pt x="1038" y="937"/>
                </a:cubicBezTo>
                <a:cubicBezTo>
                  <a:pt x="1008" y="953"/>
                  <a:pt x="980" y="956"/>
                  <a:pt x="919" y="956"/>
                </a:cubicBezTo>
                <a:cubicBezTo>
                  <a:pt x="791" y="956"/>
                  <a:pt x="791" y="956"/>
                  <a:pt x="791" y="956"/>
                </a:cubicBezTo>
                <a:moveTo>
                  <a:pt x="1280" y="663"/>
                </a:moveTo>
                <a:cubicBezTo>
                  <a:pt x="1237" y="595"/>
                  <a:pt x="1164" y="555"/>
                  <a:pt x="1069" y="553"/>
                </a:cubicBezTo>
                <a:cubicBezTo>
                  <a:pt x="1151" y="548"/>
                  <a:pt x="1193" y="528"/>
                  <a:pt x="1239" y="474"/>
                </a:cubicBezTo>
                <a:cubicBezTo>
                  <a:pt x="1276" y="428"/>
                  <a:pt x="1298" y="363"/>
                  <a:pt x="1298" y="302"/>
                </a:cubicBezTo>
                <a:cubicBezTo>
                  <a:pt x="1298" y="293"/>
                  <a:pt x="1297" y="284"/>
                  <a:pt x="1296" y="274"/>
                </a:cubicBezTo>
                <a:cubicBezTo>
                  <a:pt x="1574" y="274"/>
                  <a:pt x="1574" y="274"/>
                  <a:pt x="1574" y="274"/>
                </a:cubicBezTo>
                <a:cubicBezTo>
                  <a:pt x="1280" y="663"/>
                  <a:pt x="1280" y="663"/>
                  <a:pt x="1280" y="663"/>
                </a:cubicBezTo>
                <a:moveTo>
                  <a:pt x="584" y="534"/>
                </a:moveTo>
                <a:cubicBezTo>
                  <a:pt x="533" y="499"/>
                  <a:pt x="467" y="459"/>
                  <a:pt x="386" y="414"/>
                </a:cubicBezTo>
                <a:cubicBezTo>
                  <a:pt x="326" y="380"/>
                  <a:pt x="298" y="357"/>
                  <a:pt x="298" y="315"/>
                </a:cubicBezTo>
                <a:cubicBezTo>
                  <a:pt x="298" y="265"/>
                  <a:pt x="350" y="233"/>
                  <a:pt x="431" y="233"/>
                </a:cubicBezTo>
                <a:cubicBezTo>
                  <a:pt x="472" y="233"/>
                  <a:pt x="524" y="244"/>
                  <a:pt x="584" y="265"/>
                </a:cubicBezTo>
                <a:cubicBezTo>
                  <a:pt x="584" y="534"/>
                  <a:pt x="584" y="534"/>
                  <a:pt x="584" y="534"/>
                </a:cubicBezTo>
                <a:moveTo>
                  <a:pt x="791" y="480"/>
                </a:moveTo>
                <a:cubicBezTo>
                  <a:pt x="791" y="200"/>
                  <a:pt x="791" y="200"/>
                  <a:pt x="791" y="200"/>
                </a:cubicBezTo>
                <a:cubicBezTo>
                  <a:pt x="919" y="200"/>
                  <a:pt x="919" y="200"/>
                  <a:pt x="919" y="200"/>
                </a:cubicBezTo>
                <a:cubicBezTo>
                  <a:pt x="989" y="200"/>
                  <a:pt x="1039" y="226"/>
                  <a:pt x="1063" y="270"/>
                </a:cubicBezTo>
                <a:cubicBezTo>
                  <a:pt x="1063" y="274"/>
                  <a:pt x="1063" y="274"/>
                  <a:pt x="1063" y="274"/>
                </a:cubicBezTo>
                <a:cubicBezTo>
                  <a:pt x="1065" y="274"/>
                  <a:pt x="1065" y="274"/>
                  <a:pt x="1065" y="274"/>
                </a:cubicBezTo>
                <a:cubicBezTo>
                  <a:pt x="1074" y="293"/>
                  <a:pt x="1079" y="314"/>
                  <a:pt x="1079" y="339"/>
                </a:cubicBezTo>
                <a:cubicBezTo>
                  <a:pt x="1079" y="431"/>
                  <a:pt x="1019" y="480"/>
                  <a:pt x="908" y="480"/>
                </a:cubicBezTo>
                <a:cubicBezTo>
                  <a:pt x="791" y="480"/>
                  <a:pt x="791" y="480"/>
                  <a:pt x="791" y="480"/>
                </a:cubicBezTo>
                <a:moveTo>
                  <a:pt x="1289" y="238"/>
                </a:moveTo>
                <a:cubicBezTo>
                  <a:pt x="1277" y="188"/>
                  <a:pt x="1252" y="140"/>
                  <a:pt x="1217" y="108"/>
                </a:cubicBezTo>
                <a:cubicBezTo>
                  <a:pt x="1202" y="94"/>
                  <a:pt x="1188" y="83"/>
                  <a:pt x="1171" y="74"/>
                </a:cubicBezTo>
                <a:cubicBezTo>
                  <a:pt x="1824" y="72"/>
                  <a:pt x="1824" y="72"/>
                  <a:pt x="1824" y="72"/>
                </a:cubicBezTo>
                <a:cubicBezTo>
                  <a:pt x="1824" y="283"/>
                  <a:pt x="1824" y="283"/>
                  <a:pt x="1824" y="283"/>
                </a:cubicBezTo>
                <a:cubicBezTo>
                  <a:pt x="1385" y="861"/>
                  <a:pt x="1385" y="861"/>
                  <a:pt x="1385" y="861"/>
                </a:cubicBezTo>
                <a:cubicBezTo>
                  <a:pt x="1341" y="919"/>
                  <a:pt x="1341" y="919"/>
                  <a:pt x="1341" y="919"/>
                </a:cubicBezTo>
                <a:cubicBezTo>
                  <a:pt x="1414" y="919"/>
                  <a:pt x="1414" y="919"/>
                  <a:pt x="1414" y="919"/>
                </a:cubicBezTo>
                <a:cubicBezTo>
                  <a:pt x="1820" y="919"/>
                  <a:pt x="1820" y="919"/>
                  <a:pt x="1820" y="919"/>
                </a:cubicBezTo>
                <a:cubicBezTo>
                  <a:pt x="1820" y="1085"/>
                  <a:pt x="1820" y="1085"/>
                  <a:pt x="1820" y="1085"/>
                </a:cubicBezTo>
                <a:cubicBezTo>
                  <a:pt x="1189" y="1085"/>
                  <a:pt x="1189" y="1085"/>
                  <a:pt x="1189" y="1085"/>
                </a:cubicBezTo>
                <a:cubicBezTo>
                  <a:pt x="1277" y="1039"/>
                  <a:pt x="1325" y="954"/>
                  <a:pt x="1325" y="833"/>
                </a:cubicBezTo>
                <a:cubicBezTo>
                  <a:pt x="1325" y="782"/>
                  <a:pt x="1316" y="737"/>
                  <a:pt x="1299" y="698"/>
                </a:cubicBezTo>
                <a:cubicBezTo>
                  <a:pt x="1603" y="296"/>
                  <a:pt x="1603" y="296"/>
                  <a:pt x="1603" y="296"/>
                </a:cubicBezTo>
                <a:cubicBezTo>
                  <a:pt x="1647" y="238"/>
                  <a:pt x="1647" y="238"/>
                  <a:pt x="1647" y="238"/>
                </a:cubicBezTo>
                <a:cubicBezTo>
                  <a:pt x="1574" y="238"/>
                  <a:pt x="1574" y="238"/>
                  <a:pt x="1574" y="238"/>
                </a:cubicBezTo>
                <a:cubicBezTo>
                  <a:pt x="1289" y="238"/>
                  <a:pt x="1289" y="238"/>
                  <a:pt x="1289" y="238"/>
                </a:cubicBezTo>
                <a:moveTo>
                  <a:pt x="398" y="955"/>
                </a:moveTo>
                <a:cubicBezTo>
                  <a:pt x="498" y="955"/>
                  <a:pt x="565" y="905"/>
                  <a:pt x="565" y="830"/>
                </a:cubicBezTo>
                <a:cubicBezTo>
                  <a:pt x="565" y="776"/>
                  <a:pt x="538" y="741"/>
                  <a:pt x="466" y="699"/>
                </a:cubicBezTo>
                <a:cubicBezTo>
                  <a:pt x="308" y="604"/>
                  <a:pt x="308" y="604"/>
                  <a:pt x="308" y="604"/>
                </a:cubicBezTo>
                <a:cubicBezTo>
                  <a:pt x="132" y="498"/>
                  <a:pt x="79" y="432"/>
                  <a:pt x="79" y="320"/>
                </a:cubicBezTo>
                <a:cubicBezTo>
                  <a:pt x="79" y="271"/>
                  <a:pt x="93" y="218"/>
                  <a:pt x="117" y="179"/>
                </a:cubicBezTo>
                <a:cubicBezTo>
                  <a:pt x="132" y="153"/>
                  <a:pt x="157" y="127"/>
                  <a:pt x="188" y="104"/>
                </a:cubicBezTo>
                <a:cubicBezTo>
                  <a:pt x="260" y="52"/>
                  <a:pt x="320" y="35"/>
                  <a:pt x="435" y="35"/>
                </a:cubicBezTo>
                <a:cubicBezTo>
                  <a:pt x="504" y="35"/>
                  <a:pt x="562" y="44"/>
                  <a:pt x="622" y="62"/>
                </a:cubicBezTo>
                <a:cubicBezTo>
                  <a:pt x="666" y="77"/>
                  <a:pt x="693" y="87"/>
                  <a:pt x="751" y="116"/>
                </a:cubicBezTo>
                <a:cubicBezTo>
                  <a:pt x="687" y="269"/>
                  <a:pt x="687" y="269"/>
                  <a:pt x="687" y="269"/>
                </a:cubicBezTo>
                <a:cubicBezTo>
                  <a:pt x="581" y="221"/>
                  <a:pt x="498" y="198"/>
                  <a:pt x="431" y="198"/>
                </a:cubicBezTo>
                <a:cubicBezTo>
                  <a:pt x="329" y="198"/>
                  <a:pt x="263" y="244"/>
                  <a:pt x="263" y="315"/>
                </a:cubicBezTo>
                <a:cubicBezTo>
                  <a:pt x="263" y="374"/>
                  <a:pt x="300" y="406"/>
                  <a:pt x="369" y="445"/>
                </a:cubicBezTo>
                <a:cubicBezTo>
                  <a:pt x="527" y="534"/>
                  <a:pt x="626" y="600"/>
                  <a:pt x="672" y="649"/>
                </a:cubicBezTo>
                <a:cubicBezTo>
                  <a:pt x="713" y="692"/>
                  <a:pt x="737" y="759"/>
                  <a:pt x="737" y="830"/>
                </a:cubicBezTo>
                <a:cubicBezTo>
                  <a:pt x="737" y="1013"/>
                  <a:pt x="613" y="1118"/>
                  <a:pt x="395" y="1118"/>
                </a:cubicBezTo>
                <a:cubicBezTo>
                  <a:pt x="366" y="1118"/>
                  <a:pt x="337" y="1115"/>
                  <a:pt x="306" y="1111"/>
                </a:cubicBezTo>
                <a:cubicBezTo>
                  <a:pt x="237" y="1100"/>
                  <a:pt x="205" y="1091"/>
                  <a:pt x="97" y="1038"/>
                </a:cubicBezTo>
                <a:cubicBezTo>
                  <a:pt x="97" y="1038"/>
                  <a:pt x="97" y="1038"/>
                  <a:pt x="97" y="1038"/>
                </a:cubicBezTo>
                <a:cubicBezTo>
                  <a:pt x="86" y="1033"/>
                  <a:pt x="68" y="1024"/>
                  <a:pt x="45" y="1013"/>
                </a:cubicBezTo>
                <a:cubicBezTo>
                  <a:pt x="113" y="856"/>
                  <a:pt x="113" y="856"/>
                  <a:pt x="113" y="856"/>
                </a:cubicBezTo>
                <a:cubicBezTo>
                  <a:pt x="174" y="891"/>
                  <a:pt x="205" y="907"/>
                  <a:pt x="244" y="923"/>
                </a:cubicBezTo>
                <a:cubicBezTo>
                  <a:pt x="244" y="923"/>
                  <a:pt x="244" y="923"/>
                  <a:pt x="244" y="923"/>
                </a:cubicBezTo>
                <a:cubicBezTo>
                  <a:pt x="297" y="943"/>
                  <a:pt x="354" y="955"/>
                  <a:pt x="398" y="955"/>
                </a:cubicBezTo>
                <a:moveTo>
                  <a:pt x="435" y="0"/>
                </a:moveTo>
                <a:cubicBezTo>
                  <a:pt x="313" y="0"/>
                  <a:pt x="245" y="19"/>
                  <a:pt x="167" y="75"/>
                </a:cubicBezTo>
                <a:cubicBezTo>
                  <a:pt x="167" y="76"/>
                  <a:pt x="167" y="76"/>
                  <a:pt x="167" y="76"/>
                </a:cubicBezTo>
                <a:cubicBezTo>
                  <a:pt x="133" y="101"/>
                  <a:pt x="105" y="131"/>
                  <a:pt x="87" y="161"/>
                </a:cubicBezTo>
                <a:cubicBezTo>
                  <a:pt x="60" y="205"/>
                  <a:pt x="44" y="264"/>
                  <a:pt x="44" y="320"/>
                </a:cubicBezTo>
                <a:cubicBezTo>
                  <a:pt x="44" y="445"/>
                  <a:pt x="103" y="522"/>
                  <a:pt x="290" y="634"/>
                </a:cubicBezTo>
                <a:cubicBezTo>
                  <a:pt x="448" y="729"/>
                  <a:pt x="448" y="729"/>
                  <a:pt x="448" y="729"/>
                </a:cubicBezTo>
                <a:cubicBezTo>
                  <a:pt x="516" y="769"/>
                  <a:pt x="529" y="796"/>
                  <a:pt x="529" y="830"/>
                </a:cubicBezTo>
                <a:cubicBezTo>
                  <a:pt x="529" y="885"/>
                  <a:pt x="478" y="920"/>
                  <a:pt x="398" y="920"/>
                </a:cubicBezTo>
                <a:cubicBezTo>
                  <a:pt x="359" y="920"/>
                  <a:pt x="305" y="909"/>
                  <a:pt x="257" y="890"/>
                </a:cubicBezTo>
                <a:cubicBezTo>
                  <a:pt x="219" y="875"/>
                  <a:pt x="190" y="860"/>
                  <a:pt x="113" y="816"/>
                </a:cubicBezTo>
                <a:cubicBezTo>
                  <a:pt x="96" y="806"/>
                  <a:pt x="96" y="806"/>
                  <a:pt x="96" y="806"/>
                </a:cubicBezTo>
                <a:cubicBezTo>
                  <a:pt x="0" y="1029"/>
                  <a:pt x="0" y="1029"/>
                  <a:pt x="0" y="1029"/>
                </a:cubicBezTo>
                <a:cubicBezTo>
                  <a:pt x="15" y="1037"/>
                  <a:pt x="15" y="1037"/>
                  <a:pt x="15" y="1037"/>
                </a:cubicBezTo>
                <a:cubicBezTo>
                  <a:pt x="46" y="1052"/>
                  <a:pt x="68" y="1063"/>
                  <a:pt x="82" y="1069"/>
                </a:cubicBezTo>
                <a:cubicBezTo>
                  <a:pt x="188" y="1121"/>
                  <a:pt x="225" y="1134"/>
                  <a:pt x="301" y="1146"/>
                </a:cubicBezTo>
                <a:cubicBezTo>
                  <a:pt x="301" y="1146"/>
                  <a:pt x="301" y="1146"/>
                  <a:pt x="301" y="1146"/>
                </a:cubicBezTo>
                <a:cubicBezTo>
                  <a:pt x="334" y="1150"/>
                  <a:pt x="364" y="1153"/>
                  <a:pt x="395" y="1153"/>
                </a:cubicBezTo>
                <a:cubicBezTo>
                  <a:pt x="468" y="1153"/>
                  <a:pt x="531" y="1141"/>
                  <a:pt x="584" y="1120"/>
                </a:cubicBezTo>
                <a:cubicBezTo>
                  <a:pt x="584" y="1123"/>
                  <a:pt x="584" y="1123"/>
                  <a:pt x="584" y="1123"/>
                </a:cubicBezTo>
                <a:cubicBezTo>
                  <a:pt x="770" y="1123"/>
                  <a:pt x="770" y="1123"/>
                  <a:pt x="770" y="1123"/>
                </a:cubicBezTo>
                <a:cubicBezTo>
                  <a:pt x="1005" y="1123"/>
                  <a:pt x="1005" y="1123"/>
                  <a:pt x="1005" y="1123"/>
                </a:cubicBezTo>
                <a:cubicBezTo>
                  <a:pt x="1020" y="1123"/>
                  <a:pt x="1034" y="1122"/>
                  <a:pt x="1047" y="1121"/>
                </a:cubicBezTo>
                <a:cubicBezTo>
                  <a:pt x="1856" y="1121"/>
                  <a:pt x="1856" y="1121"/>
                  <a:pt x="1856" y="1121"/>
                </a:cubicBezTo>
                <a:cubicBezTo>
                  <a:pt x="1856" y="883"/>
                  <a:pt x="1856" y="883"/>
                  <a:pt x="1856" y="883"/>
                </a:cubicBezTo>
                <a:cubicBezTo>
                  <a:pt x="1414" y="883"/>
                  <a:pt x="1414" y="883"/>
                  <a:pt x="1414" y="883"/>
                </a:cubicBezTo>
                <a:cubicBezTo>
                  <a:pt x="1860" y="295"/>
                  <a:pt x="1860" y="295"/>
                  <a:pt x="1860" y="295"/>
                </a:cubicBezTo>
                <a:cubicBezTo>
                  <a:pt x="1860" y="36"/>
                  <a:pt x="1860" y="36"/>
                  <a:pt x="1860" y="36"/>
                </a:cubicBezTo>
                <a:cubicBezTo>
                  <a:pt x="1063" y="38"/>
                  <a:pt x="1063" y="38"/>
                  <a:pt x="1063" y="38"/>
                </a:cubicBezTo>
                <a:cubicBezTo>
                  <a:pt x="1063" y="41"/>
                  <a:pt x="1063" y="41"/>
                  <a:pt x="1063" y="41"/>
                </a:cubicBezTo>
                <a:cubicBezTo>
                  <a:pt x="1033" y="38"/>
                  <a:pt x="999" y="36"/>
                  <a:pt x="958" y="36"/>
                </a:cubicBezTo>
                <a:cubicBezTo>
                  <a:pt x="770" y="36"/>
                  <a:pt x="770" y="36"/>
                  <a:pt x="770" y="36"/>
                </a:cubicBezTo>
                <a:cubicBezTo>
                  <a:pt x="770" y="36"/>
                  <a:pt x="770" y="36"/>
                  <a:pt x="770" y="36"/>
                </a:cubicBezTo>
                <a:cubicBezTo>
                  <a:pt x="653" y="36"/>
                  <a:pt x="653" y="36"/>
                  <a:pt x="653" y="36"/>
                </a:cubicBezTo>
                <a:cubicBezTo>
                  <a:pt x="647" y="33"/>
                  <a:pt x="640" y="31"/>
                  <a:pt x="633" y="29"/>
                </a:cubicBezTo>
                <a:cubicBezTo>
                  <a:pt x="633" y="29"/>
                  <a:pt x="633" y="29"/>
                  <a:pt x="633" y="29"/>
                </a:cubicBezTo>
                <a:cubicBezTo>
                  <a:pt x="570" y="9"/>
                  <a:pt x="507" y="0"/>
                  <a:pt x="435" y="0"/>
                </a:cubicBezTo>
              </a:path>
            </a:pathLst>
          </a:custGeom>
          <a:solidFill>
            <a:srgbClr val="000000">
              <a:alpha val="40000"/>
            </a:srgbClr>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2395624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tekst (Groen)">
    <p:spTree>
      <p:nvGrpSpPr>
        <p:cNvPr id="1" name=""/>
        <p:cNvGrpSpPr/>
        <p:nvPr/>
      </p:nvGrpSpPr>
      <p:grpSpPr>
        <a:xfrm>
          <a:off x="0" y="0"/>
          <a:ext cx="0" cy="0"/>
          <a:chOff x="0" y="0"/>
          <a:chExt cx="0" cy="0"/>
        </a:xfrm>
      </p:grpSpPr>
      <p:grpSp>
        <p:nvGrpSpPr>
          <p:cNvPr id="14" name="Group 1">
            <a:extLst>
              <a:ext uri="{FF2B5EF4-FFF2-40B4-BE49-F238E27FC236}">
                <a16:creationId xmlns:a16="http://schemas.microsoft.com/office/drawing/2014/main" id="{96AC76D1-631A-4ACB-A136-E426A5D27C10}"/>
              </a:ext>
            </a:extLst>
          </p:cNvPr>
          <p:cNvGrpSpPr>
            <a:grpSpLocks noSelect="1" noChangeAspect="1"/>
          </p:cNvGrpSpPr>
          <p:nvPr userDrawn="1"/>
        </p:nvGrpSpPr>
        <p:grpSpPr bwMode="gray">
          <a:xfrm>
            <a:off x="0" y="3175"/>
            <a:ext cx="12192000" cy="6851650"/>
            <a:chOff x="0" y="2"/>
            <a:chExt cx="7680" cy="4316"/>
          </a:xfrm>
        </p:grpSpPr>
        <p:sp>
          <p:nvSpPr>
            <p:cNvPr id="15" name="Rectangle 5">
              <a:extLst>
                <a:ext uri="{FF2B5EF4-FFF2-40B4-BE49-F238E27FC236}">
                  <a16:creationId xmlns:a16="http://schemas.microsoft.com/office/drawing/2014/main" id="{A4C52EC3-FA78-4A33-9FC6-DA39D92E80AC}"/>
                </a:ext>
              </a:extLst>
            </p:cNvPr>
            <p:cNvSpPr>
              <a:spLocks noSelect="1" noChangeArrowheads="1"/>
            </p:cNvSpPr>
            <p:nvPr userDrawn="1"/>
          </p:nvSpPr>
          <p:spPr bwMode="gray">
            <a:xfrm>
              <a:off x="0" y="2803"/>
              <a:ext cx="7680" cy="1515"/>
            </a:xfrm>
            <a:prstGeom prst="rect">
              <a:avLst/>
            </a:prstGeom>
            <a:solidFill>
              <a:srgbClr val="0090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Rectangle 6">
              <a:extLst>
                <a:ext uri="{FF2B5EF4-FFF2-40B4-BE49-F238E27FC236}">
                  <a16:creationId xmlns:a16="http://schemas.microsoft.com/office/drawing/2014/main" id="{2AA2C2F9-7852-44EE-A73F-7C3A35362E66}"/>
                </a:ext>
              </a:extLst>
            </p:cNvPr>
            <p:cNvSpPr>
              <a:spLocks noSelect="1" noChangeArrowheads="1"/>
            </p:cNvSpPr>
            <p:nvPr userDrawn="1"/>
          </p:nvSpPr>
          <p:spPr bwMode="gray">
            <a:xfrm>
              <a:off x="0" y="2"/>
              <a:ext cx="7680" cy="3238"/>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7" name="Group 2">
            <a:extLst>
              <a:ext uri="{FF2B5EF4-FFF2-40B4-BE49-F238E27FC236}">
                <a16:creationId xmlns:a16="http://schemas.microsoft.com/office/drawing/2014/main" id="{9004B9C7-0678-414B-8330-855B31F8A842}"/>
              </a:ext>
            </a:extLst>
          </p:cNvPr>
          <p:cNvGrpSpPr>
            <a:grpSpLocks noSelect="1"/>
          </p:cNvGrpSpPr>
          <p:nvPr userDrawn="1"/>
        </p:nvGrpSpPr>
        <p:grpSpPr bwMode="gray">
          <a:xfrm>
            <a:off x="316800" y="352425"/>
            <a:ext cx="11556000" cy="6153150"/>
            <a:chOff x="384313" y="352425"/>
            <a:chExt cx="11490188" cy="6153150"/>
          </a:xfrm>
        </p:grpSpPr>
        <p:sp>
          <p:nvSpPr>
            <p:cNvPr id="18" name="Freeform 5">
              <a:extLst>
                <a:ext uri="{FF2B5EF4-FFF2-40B4-BE49-F238E27FC236}">
                  <a16:creationId xmlns:a16="http://schemas.microsoft.com/office/drawing/2014/main" id="{86AE398B-E7E9-438E-9687-07EF5E8F6A72}"/>
                </a:ext>
              </a:extLst>
            </p:cNvPr>
            <p:cNvSpPr>
              <a:spLocks noSelect="1"/>
            </p:cNvSpPr>
            <p:nvPr userDrawn="1"/>
          </p:nvSpPr>
          <p:spPr bwMode="gray">
            <a:xfrm>
              <a:off x="384313" y="352425"/>
              <a:ext cx="11490188" cy="6153150"/>
            </a:xfrm>
            <a:custGeom>
              <a:avLst/>
              <a:gdLst>
                <a:gd name="T0" fmla="*/ 6619 w 7205"/>
                <a:gd name="T1" fmla="*/ 3876 h 3876"/>
                <a:gd name="T2" fmla="*/ 0 w 7205"/>
                <a:gd name="T3" fmla="*/ 3876 h 3876"/>
                <a:gd name="T4" fmla="*/ 0 w 7205"/>
                <a:gd name="T5" fmla="*/ 0 h 3876"/>
                <a:gd name="T6" fmla="*/ 7205 w 7205"/>
                <a:gd name="T7" fmla="*/ 0 h 3876"/>
                <a:gd name="T8" fmla="*/ 7205 w 7205"/>
                <a:gd name="T9" fmla="*/ 3298 h 3876"/>
                <a:gd name="T10" fmla="*/ 6619 w 7205"/>
                <a:gd name="T11" fmla="*/ 3876 h 3876"/>
              </a:gdLst>
              <a:ahLst/>
              <a:cxnLst>
                <a:cxn ang="0">
                  <a:pos x="T0" y="T1"/>
                </a:cxn>
                <a:cxn ang="0">
                  <a:pos x="T2" y="T3"/>
                </a:cxn>
                <a:cxn ang="0">
                  <a:pos x="T4" y="T5"/>
                </a:cxn>
                <a:cxn ang="0">
                  <a:pos x="T6" y="T7"/>
                </a:cxn>
                <a:cxn ang="0">
                  <a:pos x="T8" y="T9"/>
                </a:cxn>
                <a:cxn ang="0">
                  <a:pos x="T10" y="T11"/>
                </a:cxn>
              </a:cxnLst>
              <a:rect l="0" t="0" r="r" b="b"/>
              <a:pathLst>
                <a:path w="7205" h="3876">
                  <a:moveTo>
                    <a:pt x="6619" y="3876"/>
                  </a:moveTo>
                  <a:lnTo>
                    <a:pt x="0" y="3876"/>
                  </a:lnTo>
                  <a:lnTo>
                    <a:pt x="0" y="0"/>
                  </a:lnTo>
                  <a:lnTo>
                    <a:pt x="7205" y="0"/>
                  </a:lnTo>
                  <a:lnTo>
                    <a:pt x="7205" y="3298"/>
                  </a:lnTo>
                  <a:lnTo>
                    <a:pt x="6619" y="3876"/>
                  </a:ln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19" name="Freeform 6">
              <a:extLst>
                <a:ext uri="{FF2B5EF4-FFF2-40B4-BE49-F238E27FC236}">
                  <a16:creationId xmlns:a16="http://schemas.microsoft.com/office/drawing/2014/main" id="{1D13434C-3BCB-4FBF-952C-2991012BEC1E}"/>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 name="T6" fmla="*/ 0 w 585"/>
                <a:gd name="T7" fmla="*/ 580 h 580"/>
              </a:gdLst>
              <a:ahLst/>
              <a:cxnLst>
                <a:cxn ang="0">
                  <a:pos x="T0" y="T1"/>
                </a:cxn>
                <a:cxn ang="0">
                  <a:pos x="T2" y="T3"/>
                </a:cxn>
                <a:cxn ang="0">
                  <a:pos x="T4" y="T5"/>
                </a:cxn>
                <a:cxn ang="0">
                  <a:pos x="T6" y="T7"/>
                </a:cxn>
              </a:cxnLst>
              <a:rect l="0" t="0" r="r" b="b"/>
              <a:pathLst>
                <a:path w="585" h="580">
                  <a:moveTo>
                    <a:pt x="0" y="580"/>
                  </a:moveTo>
                  <a:lnTo>
                    <a:pt x="585" y="0"/>
                  </a:lnTo>
                  <a:lnTo>
                    <a:pt x="0" y="0"/>
                  </a:lnTo>
                  <a:lnTo>
                    <a:pt x="0" y="580"/>
                  </a:lnTo>
                  <a:close/>
                </a:path>
              </a:pathLst>
            </a:custGeom>
            <a:solidFill>
              <a:srgbClr val="B08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eeform 7">
              <a:extLst>
                <a:ext uri="{FF2B5EF4-FFF2-40B4-BE49-F238E27FC236}">
                  <a16:creationId xmlns:a16="http://schemas.microsoft.com/office/drawing/2014/main" id="{6EDCDC67-3453-44BD-B311-0B5E4BEA039A}"/>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Lst>
              <a:ahLst/>
              <a:cxnLst>
                <a:cxn ang="0">
                  <a:pos x="T0" y="T1"/>
                </a:cxn>
                <a:cxn ang="0">
                  <a:pos x="T2" y="T3"/>
                </a:cxn>
                <a:cxn ang="0">
                  <a:pos x="T4" y="T5"/>
                </a:cxn>
              </a:cxnLst>
              <a:rect l="0" t="0" r="r" b="b"/>
              <a:pathLst>
                <a:path w="585" h="580">
                  <a:moveTo>
                    <a:pt x="0" y="580"/>
                  </a:moveTo>
                  <a:lnTo>
                    <a:pt x="585" y="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1" name="Frame content 6 (JU-Free)">
            <a:extLst>
              <a:ext uri="{FF2B5EF4-FFF2-40B4-BE49-F238E27FC236}">
                <a16:creationId xmlns:a16="http://schemas.microsoft.com/office/drawing/2014/main" id="{CFC280FF-9AB5-4919-917E-995B491AFD34}"/>
              </a:ext>
            </a:extLst>
          </p:cNvPr>
          <p:cNvSpPr>
            <a:spLocks noGrp="1"/>
          </p:cNvSpPr>
          <p:nvPr>
            <p:ph sz="quarter" idx="1001" hasCustomPrompt="1"/>
          </p:nvPr>
        </p:nvSpPr>
        <p:spPr bwMode="gray">
          <a:xfrm>
            <a:off x="1204105" y="1476000"/>
            <a:ext cx="8683200" cy="4140000"/>
          </a:xfrm>
        </p:spPr>
        <p:txBody>
          <a:bodyPr/>
          <a:lstStyle/>
          <a:p>
            <a:pPr lvl="0"/>
            <a:r>
              <a:rPr lang="nl-NL" dirty="0"/>
              <a:t>[Typ tekst of klik op een pictogram om een object in te voegen]</a:t>
            </a:r>
          </a:p>
        </p:txBody>
      </p:sp>
      <p:sp>
        <p:nvSpPr>
          <p:cNvPr id="8" name="***Tijdelijke aanduiding voor dianummer 7">
            <a:extLst>
              <a:ext uri="{FF2B5EF4-FFF2-40B4-BE49-F238E27FC236}">
                <a16:creationId xmlns:a16="http://schemas.microsoft.com/office/drawing/2014/main" id="{4AD61AF4-4CD3-47CF-8BDC-23C2F1AA69FE}"/>
              </a:ext>
            </a:extLst>
          </p:cNvPr>
          <p:cNvSpPr>
            <a:spLocks noGrp="1" noSelect="1"/>
          </p:cNvSpPr>
          <p:nvPr>
            <p:ph type="sldNum" sz="quarter" idx="1004"/>
          </p:nvPr>
        </p:nvSpPr>
        <p:spPr bwMode="gray"/>
        <p:txBody>
          <a:bodyPr/>
          <a:lstStyle>
            <a:lvl1pPr>
              <a:defRPr>
                <a:solidFill>
                  <a:schemeClr val="bg1"/>
                </a:solidFill>
              </a:defRPr>
            </a:lvl1pPr>
          </a:lstStyle>
          <a:p>
            <a:fld id="{8F18802B-E4C7-4B2D-B37A-6B7CC3C134EA}" type="slidenum">
              <a:rPr lang="nl-NL" smtClean="0"/>
              <a:pPr/>
              <a:t>‹nr.›</a:t>
            </a:fld>
            <a:endParaRPr lang="nl-NL" dirty="0"/>
          </a:p>
        </p:txBody>
      </p:sp>
      <p:sp>
        <p:nvSpPr>
          <p:cNvPr id="11" name="Titel 10">
            <a:extLst>
              <a:ext uri="{FF2B5EF4-FFF2-40B4-BE49-F238E27FC236}">
                <a16:creationId xmlns:a16="http://schemas.microsoft.com/office/drawing/2014/main" id="{A646284C-823E-4A9B-838B-B17D8D4EC35D}"/>
              </a:ext>
            </a:extLst>
          </p:cNvPr>
          <p:cNvSpPr>
            <a:spLocks noGrp="1" noSelect="1"/>
          </p:cNvSpPr>
          <p:nvPr>
            <p:ph type="title" hasCustomPrompt="1"/>
          </p:nvPr>
        </p:nvSpPr>
        <p:spPr bwMode="gray"/>
        <p:txBody>
          <a:bodyPr/>
          <a:lstStyle>
            <a:lvl1pPr>
              <a:defRPr/>
            </a:lvl1pPr>
          </a:lstStyle>
          <a:p>
            <a:r>
              <a:rPr lang="nl-NL" dirty="0"/>
              <a:t>[Titel]</a:t>
            </a:r>
          </a:p>
        </p:txBody>
      </p:sp>
      <p:sp>
        <p:nvSpPr>
          <p:cNvPr id="12" name="Freeform 5">
            <a:extLst>
              <a:ext uri="{FF2B5EF4-FFF2-40B4-BE49-F238E27FC236}">
                <a16:creationId xmlns:a16="http://schemas.microsoft.com/office/drawing/2014/main" id="{75844804-C10C-4E49-AA34-5A18E6450B41}"/>
              </a:ext>
            </a:extLst>
          </p:cNvPr>
          <p:cNvSpPr>
            <a:spLocks noSelect="1" noEditPoints="1"/>
          </p:cNvSpPr>
          <p:nvPr userDrawn="1"/>
        </p:nvSpPr>
        <p:spPr bwMode="gray">
          <a:xfrm>
            <a:off x="10017125" y="5881688"/>
            <a:ext cx="590550" cy="366713"/>
          </a:xfrm>
          <a:custGeom>
            <a:avLst/>
            <a:gdLst>
              <a:gd name="T0" fmla="*/ 791 w 1860"/>
              <a:gd name="T1" fmla="*/ 657 h 1153"/>
              <a:gd name="T2" fmla="*/ 1109 w 1860"/>
              <a:gd name="T3" fmla="*/ 810 h 1153"/>
              <a:gd name="T4" fmla="*/ 919 w 1860"/>
              <a:gd name="T5" fmla="*/ 956 h 1153"/>
              <a:gd name="T6" fmla="*/ 1280 w 1860"/>
              <a:gd name="T7" fmla="*/ 663 h 1153"/>
              <a:gd name="T8" fmla="*/ 1239 w 1860"/>
              <a:gd name="T9" fmla="*/ 474 h 1153"/>
              <a:gd name="T10" fmla="*/ 1296 w 1860"/>
              <a:gd name="T11" fmla="*/ 274 h 1153"/>
              <a:gd name="T12" fmla="*/ 1280 w 1860"/>
              <a:gd name="T13" fmla="*/ 663 h 1153"/>
              <a:gd name="T14" fmla="*/ 386 w 1860"/>
              <a:gd name="T15" fmla="*/ 414 h 1153"/>
              <a:gd name="T16" fmla="*/ 431 w 1860"/>
              <a:gd name="T17" fmla="*/ 233 h 1153"/>
              <a:gd name="T18" fmla="*/ 584 w 1860"/>
              <a:gd name="T19" fmla="*/ 534 h 1153"/>
              <a:gd name="T20" fmla="*/ 791 w 1860"/>
              <a:gd name="T21" fmla="*/ 200 h 1153"/>
              <a:gd name="T22" fmla="*/ 1063 w 1860"/>
              <a:gd name="T23" fmla="*/ 270 h 1153"/>
              <a:gd name="T24" fmla="*/ 1065 w 1860"/>
              <a:gd name="T25" fmla="*/ 274 h 1153"/>
              <a:gd name="T26" fmla="*/ 908 w 1860"/>
              <a:gd name="T27" fmla="*/ 480 h 1153"/>
              <a:gd name="T28" fmla="*/ 1289 w 1860"/>
              <a:gd name="T29" fmla="*/ 238 h 1153"/>
              <a:gd name="T30" fmla="*/ 1171 w 1860"/>
              <a:gd name="T31" fmla="*/ 74 h 1153"/>
              <a:gd name="T32" fmla="*/ 1824 w 1860"/>
              <a:gd name="T33" fmla="*/ 283 h 1153"/>
              <a:gd name="T34" fmla="*/ 1341 w 1860"/>
              <a:gd name="T35" fmla="*/ 919 h 1153"/>
              <a:gd name="T36" fmla="*/ 1820 w 1860"/>
              <a:gd name="T37" fmla="*/ 919 h 1153"/>
              <a:gd name="T38" fmla="*/ 1189 w 1860"/>
              <a:gd name="T39" fmla="*/ 1085 h 1153"/>
              <a:gd name="T40" fmla="*/ 1299 w 1860"/>
              <a:gd name="T41" fmla="*/ 698 h 1153"/>
              <a:gd name="T42" fmla="*/ 1647 w 1860"/>
              <a:gd name="T43" fmla="*/ 238 h 1153"/>
              <a:gd name="T44" fmla="*/ 1289 w 1860"/>
              <a:gd name="T45" fmla="*/ 238 h 1153"/>
              <a:gd name="T46" fmla="*/ 565 w 1860"/>
              <a:gd name="T47" fmla="*/ 830 h 1153"/>
              <a:gd name="T48" fmla="*/ 308 w 1860"/>
              <a:gd name="T49" fmla="*/ 604 h 1153"/>
              <a:gd name="T50" fmla="*/ 117 w 1860"/>
              <a:gd name="T51" fmla="*/ 179 h 1153"/>
              <a:gd name="T52" fmla="*/ 435 w 1860"/>
              <a:gd name="T53" fmla="*/ 35 h 1153"/>
              <a:gd name="T54" fmla="*/ 751 w 1860"/>
              <a:gd name="T55" fmla="*/ 116 h 1153"/>
              <a:gd name="T56" fmla="*/ 431 w 1860"/>
              <a:gd name="T57" fmla="*/ 198 h 1153"/>
              <a:gd name="T58" fmla="*/ 369 w 1860"/>
              <a:gd name="T59" fmla="*/ 445 h 1153"/>
              <a:gd name="T60" fmla="*/ 737 w 1860"/>
              <a:gd name="T61" fmla="*/ 830 h 1153"/>
              <a:gd name="T62" fmla="*/ 306 w 1860"/>
              <a:gd name="T63" fmla="*/ 1111 h 1153"/>
              <a:gd name="T64" fmla="*/ 97 w 1860"/>
              <a:gd name="T65" fmla="*/ 1038 h 1153"/>
              <a:gd name="T66" fmla="*/ 113 w 1860"/>
              <a:gd name="T67" fmla="*/ 856 h 1153"/>
              <a:gd name="T68" fmla="*/ 244 w 1860"/>
              <a:gd name="T69" fmla="*/ 923 h 1153"/>
              <a:gd name="T70" fmla="*/ 435 w 1860"/>
              <a:gd name="T71" fmla="*/ 0 h 1153"/>
              <a:gd name="T72" fmla="*/ 167 w 1860"/>
              <a:gd name="T73" fmla="*/ 76 h 1153"/>
              <a:gd name="T74" fmla="*/ 44 w 1860"/>
              <a:gd name="T75" fmla="*/ 320 h 1153"/>
              <a:gd name="T76" fmla="*/ 448 w 1860"/>
              <a:gd name="T77" fmla="*/ 729 h 1153"/>
              <a:gd name="T78" fmla="*/ 398 w 1860"/>
              <a:gd name="T79" fmla="*/ 920 h 1153"/>
              <a:gd name="T80" fmla="*/ 113 w 1860"/>
              <a:gd name="T81" fmla="*/ 816 h 1153"/>
              <a:gd name="T82" fmla="*/ 0 w 1860"/>
              <a:gd name="T83" fmla="*/ 1029 h 1153"/>
              <a:gd name="T84" fmla="*/ 82 w 1860"/>
              <a:gd name="T85" fmla="*/ 1069 h 1153"/>
              <a:gd name="T86" fmla="*/ 301 w 1860"/>
              <a:gd name="T87" fmla="*/ 1146 h 1153"/>
              <a:gd name="T88" fmla="*/ 584 w 1860"/>
              <a:gd name="T89" fmla="*/ 1120 h 1153"/>
              <a:gd name="T90" fmla="*/ 770 w 1860"/>
              <a:gd name="T91" fmla="*/ 1123 h 1153"/>
              <a:gd name="T92" fmla="*/ 1047 w 1860"/>
              <a:gd name="T93" fmla="*/ 1121 h 1153"/>
              <a:gd name="T94" fmla="*/ 1856 w 1860"/>
              <a:gd name="T95" fmla="*/ 883 h 1153"/>
              <a:gd name="T96" fmla="*/ 1860 w 1860"/>
              <a:gd name="T97" fmla="*/ 295 h 1153"/>
              <a:gd name="T98" fmla="*/ 1063 w 1860"/>
              <a:gd name="T99" fmla="*/ 38 h 1153"/>
              <a:gd name="T100" fmla="*/ 958 w 1860"/>
              <a:gd name="T101" fmla="*/ 36 h 1153"/>
              <a:gd name="T102" fmla="*/ 770 w 1860"/>
              <a:gd name="T103" fmla="*/ 36 h 1153"/>
              <a:gd name="T104" fmla="*/ 633 w 1860"/>
              <a:gd name="T105" fmla="*/ 29 h 1153"/>
              <a:gd name="T106" fmla="*/ 435 w 1860"/>
              <a:gd name="T107"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0" h="1153">
                <a:moveTo>
                  <a:pt x="791" y="956"/>
                </a:moveTo>
                <a:cubicBezTo>
                  <a:pt x="791" y="657"/>
                  <a:pt x="791" y="657"/>
                  <a:pt x="791" y="657"/>
                </a:cubicBezTo>
                <a:cubicBezTo>
                  <a:pt x="919" y="657"/>
                  <a:pt x="919" y="657"/>
                  <a:pt x="919" y="657"/>
                </a:cubicBezTo>
                <a:cubicBezTo>
                  <a:pt x="1041" y="657"/>
                  <a:pt x="1109" y="711"/>
                  <a:pt x="1109" y="810"/>
                </a:cubicBezTo>
                <a:cubicBezTo>
                  <a:pt x="1109" y="866"/>
                  <a:pt x="1082" y="915"/>
                  <a:pt x="1038" y="937"/>
                </a:cubicBezTo>
                <a:cubicBezTo>
                  <a:pt x="1008" y="953"/>
                  <a:pt x="980" y="956"/>
                  <a:pt x="919" y="956"/>
                </a:cubicBezTo>
                <a:cubicBezTo>
                  <a:pt x="791" y="956"/>
                  <a:pt x="791" y="956"/>
                  <a:pt x="791" y="956"/>
                </a:cubicBezTo>
                <a:moveTo>
                  <a:pt x="1280" y="663"/>
                </a:moveTo>
                <a:cubicBezTo>
                  <a:pt x="1237" y="595"/>
                  <a:pt x="1164" y="555"/>
                  <a:pt x="1069" y="553"/>
                </a:cubicBezTo>
                <a:cubicBezTo>
                  <a:pt x="1151" y="548"/>
                  <a:pt x="1193" y="528"/>
                  <a:pt x="1239" y="474"/>
                </a:cubicBezTo>
                <a:cubicBezTo>
                  <a:pt x="1276" y="428"/>
                  <a:pt x="1298" y="363"/>
                  <a:pt x="1298" y="302"/>
                </a:cubicBezTo>
                <a:cubicBezTo>
                  <a:pt x="1298" y="293"/>
                  <a:pt x="1297" y="284"/>
                  <a:pt x="1296" y="274"/>
                </a:cubicBezTo>
                <a:cubicBezTo>
                  <a:pt x="1574" y="274"/>
                  <a:pt x="1574" y="274"/>
                  <a:pt x="1574" y="274"/>
                </a:cubicBezTo>
                <a:cubicBezTo>
                  <a:pt x="1280" y="663"/>
                  <a:pt x="1280" y="663"/>
                  <a:pt x="1280" y="663"/>
                </a:cubicBezTo>
                <a:moveTo>
                  <a:pt x="584" y="534"/>
                </a:moveTo>
                <a:cubicBezTo>
                  <a:pt x="533" y="499"/>
                  <a:pt x="467" y="459"/>
                  <a:pt x="386" y="414"/>
                </a:cubicBezTo>
                <a:cubicBezTo>
                  <a:pt x="326" y="380"/>
                  <a:pt x="298" y="357"/>
                  <a:pt x="298" y="315"/>
                </a:cubicBezTo>
                <a:cubicBezTo>
                  <a:pt x="298" y="265"/>
                  <a:pt x="350" y="233"/>
                  <a:pt x="431" y="233"/>
                </a:cubicBezTo>
                <a:cubicBezTo>
                  <a:pt x="472" y="233"/>
                  <a:pt x="524" y="244"/>
                  <a:pt x="584" y="265"/>
                </a:cubicBezTo>
                <a:cubicBezTo>
                  <a:pt x="584" y="534"/>
                  <a:pt x="584" y="534"/>
                  <a:pt x="584" y="534"/>
                </a:cubicBezTo>
                <a:moveTo>
                  <a:pt x="791" y="480"/>
                </a:moveTo>
                <a:cubicBezTo>
                  <a:pt x="791" y="200"/>
                  <a:pt x="791" y="200"/>
                  <a:pt x="791" y="200"/>
                </a:cubicBezTo>
                <a:cubicBezTo>
                  <a:pt x="919" y="200"/>
                  <a:pt x="919" y="200"/>
                  <a:pt x="919" y="200"/>
                </a:cubicBezTo>
                <a:cubicBezTo>
                  <a:pt x="989" y="200"/>
                  <a:pt x="1039" y="226"/>
                  <a:pt x="1063" y="270"/>
                </a:cubicBezTo>
                <a:cubicBezTo>
                  <a:pt x="1063" y="274"/>
                  <a:pt x="1063" y="274"/>
                  <a:pt x="1063" y="274"/>
                </a:cubicBezTo>
                <a:cubicBezTo>
                  <a:pt x="1065" y="274"/>
                  <a:pt x="1065" y="274"/>
                  <a:pt x="1065" y="274"/>
                </a:cubicBezTo>
                <a:cubicBezTo>
                  <a:pt x="1074" y="293"/>
                  <a:pt x="1079" y="314"/>
                  <a:pt x="1079" y="339"/>
                </a:cubicBezTo>
                <a:cubicBezTo>
                  <a:pt x="1079" y="431"/>
                  <a:pt x="1019" y="480"/>
                  <a:pt x="908" y="480"/>
                </a:cubicBezTo>
                <a:cubicBezTo>
                  <a:pt x="791" y="480"/>
                  <a:pt x="791" y="480"/>
                  <a:pt x="791" y="480"/>
                </a:cubicBezTo>
                <a:moveTo>
                  <a:pt x="1289" y="238"/>
                </a:moveTo>
                <a:cubicBezTo>
                  <a:pt x="1277" y="188"/>
                  <a:pt x="1252" y="140"/>
                  <a:pt x="1217" y="108"/>
                </a:cubicBezTo>
                <a:cubicBezTo>
                  <a:pt x="1202" y="94"/>
                  <a:pt x="1188" y="83"/>
                  <a:pt x="1171" y="74"/>
                </a:cubicBezTo>
                <a:cubicBezTo>
                  <a:pt x="1824" y="72"/>
                  <a:pt x="1824" y="72"/>
                  <a:pt x="1824" y="72"/>
                </a:cubicBezTo>
                <a:cubicBezTo>
                  <a:pt x="1824" y="283"/>
                  <a:pt x="1824" y="283"/>
                  <a:pt x="1824" y="283"/>
                </a:cubicBezTo>
                <a:cubicBezTo>
                  <a:pt x="1385" y="861"/>
                  <a:pt x="1385" y="861"/>
                  <a:pt x="1385" y="861"/>
                </a:cubicBezTo>
                <a:cubicBezTo>
                  <a:pt x="1341" y="919"/>
                  <a:pt x="1341" y="919"/>
                  <a:pt x="1341" y="919"/>
                </a:cubicBezTo>
                <a:cubicBezTo>
                  <a:pt x="1414" y="919"/>
                  <a:pt x="1414" y="919"/>
                  <a:pt x="1414" y="919"/>
                </a:cubicBezTo>
                <a:cubicBezTo>
                  <a:pt x="1820" y="919"/>
                  <a:pt x="1820" y="919"/>
                  <a:pt x="1820" y="919"/>
                </a:cubicBezTo>
                <a:cubicBezTo>
                  <a:pt x="1820" y="1085"/>
                  <a:pt x="1820" y="1085"/>
                  <a:pt x="1820" y="1085"/>
                </a:cubicBezTo>
                <a:cubicBezTo>
                  <a:pt x="1189" y="1085"/>
                  <a:pt x="1189" y="1085"/>
                  <a:pt x="1189" y="1085"/>
                </a:cubicBezTo>
                <a:cubicBezTo>
                  <a:pt x="1277" y="1039"/>
                  <a:pt x="1325" y="954"/>
                  <a:pt x="1325" y="833"/>
                </a:cubicBezTo>
                <a:cubicBezTo>
                  <a:pt x="1325" y="782"/>
                  <a:pt x="1316" y="737"/>
                  <a:pt x="1299" y="698"/>
                </a:cubicBezTo>
                <a:cubicBezTo>
                  <a:pt x="1603" y="296"/>
                  <a:pt x="1603" y="296"/>
                  <a:pt x="1603" y="296"/>
                </a:cubicBezTo>
                <a:cubicBezTo>
                  <a:pt x="1647" y="238"/>
                  <a:pt x="1647" y="238"/>
                  <a:pt x="1647" y="238"/>
                </a:cubicBezTo>
                <a:cubicBezTo>
                  <a:pt x="1574" y="238"/>
                  <a:pt x="1574" y="238"/>
                  <a:pt x="1574" y="238"/>
                </a:cubicBezTo>
                <a:cubicBezTo>
                  <a:pt x="1289" y="238"/>
                  <a:pt x="1289" y="238"/>
                  <a:pt x="1289" y="238"/>
                </a:cubicBezTo>
                <a:moveTo>
                  <a:pt x="398" y="955"/>
                </a:moveTo>
                <a:cubicBezTo>
                  <a:pt x="498" y="955"/>
                  <a:pt x="565" y="905"/>
                  <a:pt x="565" y="830"/>
                </a:cubicBezTo>
                <a:cubicBezTo>
                  <a:pt x="565" y="776"/>
                  <a:pt x="538" y="741"/>
                  <a:pt x="466" y="699"/>
                </a:cubicBezTo>
                <a:cubicBezTo>
                  <a:pt x="308" y="604"/>
                  <a:pt x="308" y="604"/>
                  <a:pt x="308" y="604"/>
                </a:cubicBezTo>
                <a:cubicBezTo>
                  <a:pt x="132" y="498"/>
                  <a:pt x="79" y="432"/>
                  <a:pt x="79" y="320"/>
                </a:cubicBezTo>
                <a:cubicBezTo>
                  <a:pt x="79" y="271"/>
                  <a:pt x="93" y="218"/>
                  <a:pt x="117" y="179"/>
                </a:cubicBezTo>
                <a:cubicBezTo>
                  <a:pt x="132" y="153"/>
                  <a:pt x="157" y="127"/>
                  <a:pt x="188" y="104"/>
                </a:cubicBezTo>
                <a:cubicBezTo>
                  <a:pt x="260" y="52"/>
                  <a:pt x="320" y="35"/>
                  <a:pt x="435" y="35"/>
                </a:cubicBezTo>
                <a:cubicBezTo>
                  <a:pt x="504" y="35"/>
                  <a:pt x="562" y="44"/>
                  <a:pt x="622" y="62"/>
                </a:cubicBezTo>
                <a:cubicBezTo>
                  <a:pt x="666" y="77"/>
                  <a:pt x="693" y="87"/>
                  <a:pt x="751" y="116"/>
                </a:cubicBezTo>
                <a:cubicBezTo>
                  <a:pt x="687" y="269"/>
                  <a:pt x="687" y="269"/>
                  <a:pt x="687" y="269"/>
                </a:cubicBezTo>
                <a:cubicBezTo>
                  <a:pt x="581" y="221"/>
                  <a:pt x="498" y="198"/>
                  <a:pt x="431" y="198"/>
                </a:cubicBezTo>
                <a:cubicBezTo>
                  <a:pt x="329" y="198"/>
                  <a:pt x="263" y="244"/>
                  <a:pt x="263" y="315"/>
                </a:cubicBezTo>
                <a:cubicBezTo>
                  <a:pt x="263" y="374"/>
                  <a:pt x="300" y="406"/>
                  <a:pt x="369" y="445"/>
                </a:cubicBezTo>
                <a:cubicBezTo>
                  <a:pt x="527" y="534"/>
                  <a:pt x="626" y="600"/>
                  <a:pt x="672" y="649"/>
                </a:cubicBezTo>
                <a:cubicBezTo>
                  <a:pt x="713" y="692"/>
                  <a:pt x="737" y="759"/>
                  <a:pt x="737" y="830"/>
                </a:cubicBezTo>
                <a:cubicBezTo>
                  <a:pt x="737" y="1013"/>
                  <a:pt x="613" y="1118"/>
                  <a:pt x="395" y="1118"/>
                </a:cubicBezTo>
                <a:cubicBezTo>
                  <a:pt x="366" y="1118"/>
                  <a:pt x="337" y="1115"/>
                  <a:pt x="306" y="1111"/>
                </a:cubicBezTo>
                <a:cubicBezTo>
                  <a:pt x="237" y="1100"/>
                  <a:pt x="205" y="1091"/>
                  <a:pt x="97" y="1038"/>
                </a:cubicBezTo>
                <a:cubicBezTo>
                  <a:pt x="97" y="1038"/>
                  <a:pt x="97" y="1038"/>
                  <a:pt x="97" y="1038"/>
                </a:cubicBezTo>
                <a:cubicBezTo>
                  <a:pt x="86" y="1033"/>
                  <a:pt x="68" y="1024"/>
                  <a:pt x="45" y="1013"/>
                </a:cubicBezTo>
                <a:cubicBezTo>
                  <a:pt x="113" y="856"/>
                  <a:pt x="113" y="856"/>
                  <a:pt x="113" y="856"/>
                </a:cubicBezTo>
                <a:cubicBezTo>
                  <a:pt x="174" y="891"/>
                  <a:pt x="205" y="907"/>
                  <a:pt x="244" y="923"/>
                </a:cubicBezTo>
                <a:cubicBezTo>
                  <a:pt x="244" y="923"/>
                  <a:pt x="244" y="923"/>
                  <a:pt x="244" y="923"/>
                </a:cubicBezTo>
                <a:cubicBezTo>
                  <a:pt x="297" y="943"/>
                  <a:pt x="354" y="955"/>
                  <a:pt x="398" y="955"/>
                </a:cubicBezTo>
                <a:moveTo>
                  <a:pt x="435" y="0"/>
                </a:moveTo>
                <a:cubicBezTo>
                  <a:pt x="313" y="0"/>
                  <a:pt x="245" y="19"/>
                  <a:pt x="167" y="75"/>
                </a:cubicBezTo>
                <a:cubicBezTo>
                  <a:pt x="167" y="76"/>
                  <a:pt x="167" y="76"/>
                  <a:pt x="167" y="76"/>
                </a:cubicBezTo>
                <a:cubicBezTo>
                  <a:pt x="133" y="101"/>
                  <a:pt x="105" y="131"/>
                  <a:pt x="87" y="161"/>
                </a:cubicBezTo>
                <a:cubicBezTo>
                  <a:pt x="60" y="205"/>
                  <a:pt x="44" y="264"/>
                  <a:pt x="44" y="320"/>
                </a:cubicBezTo>
                <a:cubicBezTo>
                  <a:pt x="44" y="445"/>
                  <a:pt x="103" y="522"/>
                  <a:pt x="290" y="634"/>
                </a:cubicBezTo>
                <a:cubicBezTo>
                  <a:pt x="448" y="729"/>
                  <a:pt x="448" y="729"/>
                  <a:pt x="448" y="729"/>
                </a:cubicBezTo>
                <a:cubicBezTo>
                  <a:pt x="516" y="769"/>
                  <a:pt x="529" y="796"/>
                  <a:pt x="529" y="830"/>
                </a:cubicBezTo>
                <a:cubicBezTo>
                  <a:pt x="529" y="885"/>
                  <a:pt x="478" y="920"/>
                  <a:pt x="398" y="920"/>
                </a:cubicBezTo>
                <a:cubicBezTo>
                  <a:pt x="359" y="920"/>
                  <a:pt x="305" y="909"/>
                  <a:pt x="257" y="890"/>
                </a:cubicBezTo>
                <a:cubicBezTo>
                  <a:pt x="219" y="875"/>
                  <a:pt x="190" y="860"/>
                  <a:pt x="113" y="816"/>
                </a:cubicBezTo>
                <a:cubicBezTo>
                  <a:pt x="96" y="806"/>
                  <a:pt x="96" y="806"/>
                  <a:pt x="96" y="806"/>
                </a:cubicBezTo>
                <a:cubicBezTo>
                  <a:pt x="0" y="1029"/>
                  <a:pt x="0" y="1029"/>
                  <a:pt x="0" y="1029"/>
                </a:cubicBezTo>
                <a:cubicBezTo>
                  <a:pt x="15" y="1037"/>
                  <a:pt x="15" y="1037"/>
                  <a:pt x="15" y="1037"/>
                </a:cubicBezTo>
                <a:cubicBezTo>
                  <a:pt x="46" y="1052"/>
                  <a:pt x="68" y="1063"/>
                  <a:pt x="82" y="1069"/>
                </a:cubicBezTo>
                <a:cubicBezTo>
                  <a:pt x="188" y="1121"/>
                  <a:pt x="225" y="1134"/>
                  <a:pt x="301" y="1146"/>
                </a:cubicBezTo>
                <a:cubicBezTo>
                  <a:pt x="301" y="1146"/>
                  <a:pt x="301" y="1146"/>
                  <a:pt x="301" y="1146"/>
                </a:cubicBezTo>
                <a:cubicBezTo>
                  <a:pt x="334" y="1150"/>
                  <a:pt x="364" y="1153"/>
                  <a:pt x="395" y="1153"/>
                </a:cubicBezTo>
                <a:cubicBezTo>
                  <a:pt x="468" y="1153"/>
                  <a:pt x="531" y="1141"/>
                  <a:pt x="584" y="1120"/>
                </a:cubicBezTo>
                <a:cubicBezTo>
                  <a:pt x="584" y="1123"/>
                  <a:pt x="584" y="1123"/>
                  <a:pt x="584" y="1123"/>
                </a:cubicBezTo>
                <a:cubicBezTo>
                  <a:pt x="770" y="1123"/>
                  <a:pt x="770" y="1123"/>
                  <a:pt x="770" y="1123"/>
                </a:cubicBezTo>
                <a:cubicBezTo>
                  <a:pt x="1005" y="1123"/>
                  <a:pt x="1005" y="1123"/>
                  <a:pt x="1005" y="1123"/>
                </a:cubicBezTo>
                <a:cubicBezTo>
                  <a:pt x="1020" y="1123"/>
                  <a:pt x="1034" y="1122"/>
                  <a:pt x="1047" y="1121"/>
                </a:cubicBezTo>
                <a:cubicBezTo>
                  <a:pt x="1856" y="1121"/>
                  <a:pt x="1856" y="1121"/>
                  <a:pt x="1856" y="1121"/>
                </a:cubicBezTo>
                <a:cubicBezTo>
                  <a:pt x="1856" y="883"/>
                  <a:pt x="1856" y="883"/>
                  <a:pt x="1856" y="883"/>
                </a:cubicBezTo>
                <a:cubicBezTo>
                  <a:pt x="1414" y="883"/>
                  <a:pt x="1414" y="883"/>
                  <a:pt x="1414" y="883"/>
                </a:cubicBezTo>
                <a:cubicBezTo>
                  <a:pt x="1860" y="295"/>
                  <a:pt x="1860" y="295"/>
                  <a:pt x="1860" y="295"/>
                </a:cubicBezTo>
                <a:cubicBezTo>
                  <a:pt x="1860" y="36"/>
                  <a:pt x="1860" y="36"/>
                  <a:pt x="1860" y="36"/>
                </a:cubicBezTo>
                <a:cubicBezTo>
                  <a:pt x="1063" y="38"/>
                  <a:pt x="1063" y="38"/>
                  <a:pt x="1063" y="38"/>
                </a:cubicBezTo>
                <a:cubicBezTo>
                  <a:pt x="1063" y="41"/>
                  <a:pt x="1063" y="41"/>
                  <a:pt x="1063" y="41"/>
                </a:cubicBezTo>
                <a:cubicBezTo>
                  <a:pt x="1033" y="38"/>
                  <a:pt x="999" y="36"/>
                  <a:pt x="958" y="36"/>
                </a:cubicBezTo>
                <a:cubicBezTo>
                  <a:pt x="770" y="36"/>
                  <a:pt x="770" y="36"/>
                  <a:pt x="770" y="36"/>
                </a:cubicBezTo>
                <a:cubicBezTo>
                  <a:pt x="770" y="36"/>
                  <a:pt x="770" y="36"/>
                  <a:pt x="770" y="36"/>
                </a:cubicBezTo>
                <a:cubicBezTo>
                  <a:pt x="653" y="36"/>
                  <a:pt x="653" y="36"/>
                  <a:pt x="653" y="36"/>
                </a:cubicBezTo>
                <a:cubicBezTo>
                  <a:pt x="647" y="33"/>
                  <a:pt x="640" y="31"/>
                  <a:pt x="633" y="29"/>
                </a:cubicBezTo>
                <a:cubicBezTo>
                  <a:pt x="633" y="29"/>
                  <a:pt x="633" y="29"/>
                  <a:pt x="633" y="29"/>
                </a:cubicBezTo>
                <a:cubicBezTo>
                  <a:pt x="570" y="9"/>
                  <a:pt x="507" y="0"/>
                  <a:pt x="435" y="0"/>
                </a:cubicBezTo>
              </a:path>
            </a:pathLst>
          </a:custGeom>
          <a:solidFill>
            <a:srgbClr val="000000">
              <a:alpha val="40000"/>
            </a:srgbClr>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1530556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p:cNvSpPr>
            <a:spLocks noGrp="1" noSelect="1"/>
          </p:cNvSpPr>
          <p:nvPr>
            <p:ph type="title" hasCustomPrompt="1"/>
          </p:nvPr>
        </p:nvSpPr>
        <p:spPr bwMode="gray"/>
        <p:txBody>
          <a:bodyPr/>
          <a:lstStyle/>
          <a:p>
            <a:r>
              <a:rPr lang="nl-NL" dirty="0"/>
              <a:t>[Titel]</a:t>
            </a:r>
          </a:p>
        </p:txBody>
      </p:sp>
      <p:sp>
        <p:nvSpPr>
          <p:cNvPr id="7" name="Tijdelijke aanduiding voor dianummer 6">
            <a:extLst>
              <a:ext uri="{FF2B5EF4-FFF2-40B4-BE49-F238E27FC236}">
                <a16:creationId xmlns:a16="http://schemas.microsoft.com/office/drawing/2014/main" id="{2C88ADB6-F51D-4BFC-974B-442401472260}"/>
              </a:ext>
            </a:extLst>
          </p:cNvPr>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52242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amp; afsluiting dia (Roze)">
    <p:spTree>
      <p:nvGrpSpPr>
        <p:cNvPr id="1" name=""/>
        <p:cNvGrpSpPr/>
        <p:nvPr/>
      </p:nvGrpSpPr>
      <p:grpSpPr>
        <a:xfrm>
          <a:off x="0" y="0"/>
          <a:ext cx="0" cy="0"/>
          <a:chOff x="0" y="0"/>
          <a:chExt cx="0" cy="0"/>
        </a:xfrm>
      </p:grpSpPr>
      <p:sp>
        <p:nvSpPr>
          <p:cNvPr id="23" name="Rectangle 1">
            <a:extLst>
              <a:ext uri="{FF2B5EF4-FFF2-40B4-BE49-F238E27FC236}">
                <a16:creationId xmlns:a16="http://schemas.microsoft.com/office/drawing/2014/main" id="{5DF6D4DA-AAAE-4FDE-B609-7FB012526C04}"/>
              </a:ext>
            </a:extLst>
          </p:cNvPr>
          <p:cNvSpPr>
            <a:spLocks noSelect="1" noChangeArrowheads="1"/>
          </p:cNvSpPr>
          <p:nvPr userDrawn="1"/>
        </p:nvSpPr>
        <p:spPr bwMode="gray">
          <a:xfrm>
            <a:off x="9525" y="6188075"/>
            <a:ext cx="6094413" cy="66675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ame 2">
            <a:extLst>
              <a:ext uri="{FF2B5EF4-FFF2-40B4-BE49-F238E27FC236}">
                <a16:creationId xmlns:a16="http://schemas.microsoft.com/office/drawing/2014/main" id="{0697E4AB-1918-408F-8AEA-D3D9A619F06E}"/>
              </a:ext>
            </a:extLst>
          </p:cNvPr>
          <p:cNvSpPr>
            <a:spLocks noSelect="1"/>
          </p:cNvSpPr>
          <p:nvPr userDrawn="1"/>
        </p:nvSpPr>
        <p:spPr bwMode="gray">
          <a:xfrm>
            <a:off x="-8793" y="2224080"/>
            <a:ext cx="8143200" cy="4324320"/>
          </a:xfrm>
          <a:custGeom>
            <a:avLst/>
            <a:gdLst>
              <a:gd name="T0" fmla="*/ 0 w 12147"/>
              <a:gd name="T1" fmla="*/ 6437 h 6458"/>
              <a:gd name="T2" fmla="*/ 10747 w 12147"/>
              <a:gd name="T3" fmla="*/ 6437 h 6458"/>
              <a:gd name="T4" fmla="*/ 12147 w 12147"/>
              <a:gd name="T5" fmla="*/ 5050 h 6458"/>
              <a:gd name="T6" fmla="*/ 12147 w 12147"/>
              <a:gd name="T7" fmla="*/ 0 h 6458"/>
              <a:gd name="T8" fmla="*/ 14 w 12147"/>
              <a:gd name="T9" fmla="*/ 0 h 6458"/>
              <a:gd name="T10" fmla="*/ 0 w 12147"/>
              <a:gd name="T11" fmla="*/ 6437 h 6458"/>
            </a:gdLst>
            <a:ahLst/>
            <a:cxnLst>
              <a:cxn ang="0">
                <a:pos x="T0" y="T1"/>
              </a:cxn>
              <a:cxn ang="0">
                <a:pos x="T2" y="T3"/>
              </a:cxn>
              <a:cxn ang="0">
                <a:pos x="T4" y="T5"/>
              </a:cxn>
              <a:cxn ang="0">
                <a:pos x="T6" y="T7"/>
              </a:cxn>
              <a:cxn ang="0">
                <a:pos x="T8" y="T9"/>
              </a:cxn>
              <a:cxn ang="0">
                <a:pos x="T10" y="T11"/>
              </a:cxn>
            </a:cxnLst>
            <a:rect l="0" t="0" r="r" b="b"/>
            <a:pathLst>
              <a:path w="12147" h="6458">
                <a:moveTo>
                  <a:pt x="0" y="6437"/>
                </a:moveTo>
                <a:cubicBezTo>
                  <a:pt x="10747" y="6437"/>
                  <a:pt x="10747" y="6437"/>
                  <a:pt x="10747" y="6437"/>
                </a:cubicBezTo>
                <a:cubicBezTo>
                  <a:pt x="12147" y="5050"/>
                  <a:pt x="12147" y="5050"/>
                  <a:pt x="12147" y="5050"/>
                </a:cubicBezTo>
                <a:cubicBezTo>
                  <a:pt x="12147" y="0"/>
                  <a:pt x="12147" y="0"/>
                  <a:pt x="12147" y="0"/>
                </a:cubicBezTo>
                <a:cubicBezTo>
                  <a:pt x="14" y="0"/>
                  <a:pt x="14" y="0"/>
                  <a:pt x="14" y="0"/>
                </a:cubicBezTo>
                <a:cubicBezTo>
                  <a:pt x="14" y="0"/>
                  <a:pt x="0" y="6458"/>
                  <a:pt x="0" y="6437"/>
                </a:cubicBezTo>
                <a:close/>
              </a:path>
            </a:pathLst>
          </a:custGeom>
          <a:solidFill>
            <a:srgbClr val="EE8478"/>
          </a:solidFill>
          <a:ln>
            <a:noFill/>
          </a:ln>
        </p:spPr>
        <p:txBody>
          <a:bodyPr vert="horz" wrap="square" lIns="91440" tIns="45720" rIns="91440" bIns="45720" numCol="1" anchor="t" anchorCtr="0" compatLnSpc="1">
            <a:prstTxWarp prst="textNoShape">
              <a:avLst/>
            </a:prstTxWarp>
          </a:bodyPr>
          <a:lstStyle/>
          <a:p>
            <a:endParaRPr lang="nl-NL"/>
          </a:p>
        </p:txBody>
      </p:sp>
      <p:sp>
        <p:nvSpPr>
          <p:cNvPr id="25" name="Frame 3">
            <a:extLst>
              <a:ext uri="{FF2B5EF4-FFF2-40B4-BE49-F238E27FC236}">
                <a16:creationId xmlns:a16="http://schemas.microsoft.com/office/drawing/2014/main" id="{97820923-81A7-41E0-B433-FCD4D5438E61}"/>
              </a:ext>
            </a:extLst>
          </p:cNvPr>
          <p:cNvSpPr>
            <a:spLocks noSelect="1"/>
          </p:cNvSpPr>
          <p:nvPr userDrawn="1"/>
        </p:nvSpPr>
        <p:spPr bwMode="gray">
          <a:xfrm>
            <a:off x="7192800" y="5605560"/>
            <a:ext cx="938160" cy="928800"/>
          </a:xfrm>
          <a:custGeom>
            <a:avLst/>
            <a:gdLst>
              <a:gd name="T0" fmla="*/ 0 w 591"/>
              <a:gd name="T1" fmla="*/ 0 h 585"/>
              <a:gd name="T2" fmla="*/ 0 w 591"/>
              <a:gd name="T3" fmla="*/ 585 h 585"/>
              <a:gd name="T4" fmla="*/ 591 w 591"/>
              <a:gd name="T5" fmla="*/ 0 h 585"/>
              <a:gd name="T6" fmla="*/ 0 w 591"/>
              <a:gd name="T7" fmla="*/ 0 h 585"/>
            </a:gdLst>
            <a:ahLst/>
            <a:cxnLst>
              <a:cxn ang="0">
                <a:pos x="T0" y="T1"/>
              </a:cxn>
              <a:cxn ang="0">
                <a:pos x="T2" y="T3"/>
              </a:cxn>
              <a:cxn ang="0">
                <a:pos x="T4" y="T5"/>
              </a:cxn>
              <a:cxn ang="0">
                <a:pos x="T6" y="T7"/>
              </a:cxn>
            </a:cxnLst>
            <a:rect l="0" t="0" r="r" b="b"/>
            <a:pathLst>
              <a:path w="591" h="585">
                <a:moveTo>
                  <a:pt x="0" y="0"/>
                </a:moveTo>
                <a:lnTo>
                  <a:pt x="0" y="585"/>
                </a:lnTo>
                <a:lnTo>
                  <a:pt x="591" y="0"/>
                </a:lnTo>
                <a:lnTo>
                  <a:pt x="0" y="0"/>
                </a:lnTo>
                <a:close/>
              </a:path>
            </a:pathLst>
          </a:custGeom>
          <a:solidFill>
            <a:srgbClr val="F5B5AE"/>
          </a:solidFill>
          <a:ln>
            <a:noFill/>
          </a:ln>
        </p:spPr>
        <p:txBody>
          <a:bodyPr vert="horz" wrap="square" lIns="91440" tIns="45720" rIns="91440" bIns="45720" numCol="1" anchor="t" anchorCtr="0" compatLnSpc="1">
            <a:prstTxWarp prst="textNoShape">
              <a:avLst/>
            </a:prstTxWarp>
          </a:bodyPr>
          <a:lstStyle/>
          <a:p>
            <a:endParaRPr lang="nl-NL"/>
          </a:p>
        </p:txBody>
      </p:sp>
      <p:sp>
        <p:nvSpPr>
          <p:cNvPr id="31" name="Frame picture 9">
            <a:extLst>
              <a:ext uri="{FF2B5EF4-FFF2-40B4-BE49-F238E27FC236}">
                <a16:creationId xmlns:a16="http://schemas.microsoft.com/office/drawing/2014/main" id="{62ED5379-E9C5-40F8-B038-C927BCA80F43}"/>
              </a:ext>
            </a:extLst>
          </p:cNvPr>
          <p:cNvSpPr>
            <a:spLocks noGrp="1" noSelect="1"/>
          </p:cNvSpPr>
          <p:nvPr>
            <p:ph type="pic" sz="quarter" idx="13" hasCustomPrompt="1"/>
          </p:nvPr>
        </p:nvSpPr>
        <p:spPr bwMode="gray">
          <a:xfrm>
            <a:off x="6103800" y="0"/>
            <a:ext cx="6087961" cy="6854760"/>
          </a:xfrm>
          <a:custGeom>
            <a:avLst/>
            <a:gdLst>
              <a:gd name="connsiteX0" fmla="*/ 2027376 w 6087961"/>
              <a:gd name="connsiteY0" fmla="*/ 0 h 6854760"/>
              <a:gd name="connsiteX1" fmla="*/ 6087961 w 6087961"/>
              <a:gd name="connsiteY1" fmla="*/ 0 h 6854760"/>
              <a:gd name="connsiteX2" fmla="*/ 6087961 w 6087961"/>
              <a:gd name="connsiteY2" fmla="*/ 6854760 h 6854760"/>
              <a:gd name="connsiteX3" fmla="*/ 0 w 6087961"/>
              <a:gd name="connsiteY3" fmla="*/ 6854760 h 6854760"/>
              <a:gd name="connsiteX4" fmla="*/ 0 w 6087961"/>
              <a:gd name="connsiteY4" fmla="*/ 6534339 h 6854760"/>
              <a:gd name="connsiteX5" fmla="*/ 11708 w 6087961"/>
              <a:gd name="connsiteY5" fmla="*/ 6534339 h 6854760"/>
              <a:gd name="connsiteX6" fmla="*/ 1090347 w 6087961"/>
              <a:gd name="connsiteY6" fmla="*/ 6534339 h 6854760"/>
              <a:gd name="connsiteX7" fmla="*/ 2027520 w 6087961"/>
              <a:gd name="connsiteY7" fmla="*/ 5605594 h 6854760"/>
              <a:gd name="connsiteX8" fmla="*/ 2027520 w 6087961"/>
              <a:gd name="connsiteY8" fmla="*/ 2224080 h 6854760"/>
              <a:gd name="connsiteX9" fmla="*/ 2027376 w 6087961"/>
              <a:gd name="connsiteY9" fmla="*/ 2224080 h 68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7961" h="6854760">
                <a:moveTo>
                  <a:pt x="2027376" y="0"/>
                </a:moveTo>
                <a:lnTo>
                  <a:pt x="6087961" y="0"/>
                </a:lnTo>
                <a:lnTo>
                  <a:pt x="6087961" y="6854760"/>
                </a:lnTo>
                <a:lnTo>
                  <a:pt x="0" y="6854760"/>
                </a:lnTo>
                <a:lnTo>
                  <a:pt x="0" y="6534339"/>
                </a:lnTo>
                <a:lnTo>
                  <a:pt x="11708" y="6534339"/>
                </a:lnTo>
                <a:cubicBezTo>
                  <a:pt x="1090347" y="6534339"/>
                  <a:pt x="1090347" y="6534339"/>
                  <a:pt x="1090347" y="6534339"/>
                </a:cubicBezTo>
                <a:cubicBezTo>
                  <a:pt x="2027520" y="5605594"/>
                  <a:pt x="2027520" y="5605594"/>
                  <a:pt x="2027520" y="5605594"/>
                </a:cubicBezTo>
                <a:cubicBezTo>
                  <a:pt x="2027520" y="2224080"/>
                  <a:pt x="2027520" y="2224080"/>
                  <a:pt x="2027520" y="2224080"/>
                </a:cubicBezTo>
                <a:lnTo>
                  <a:pt x="2027376" y="2224080"/>
                </a:lnTo>
                <a:close/>
              </a:path>
            </a:pathLst>
          </a:custGeom>
        </p:spPr>
        <p:txBody>
          <a:bodyPr wrap="square">
            <a:noAutofit/>
          </a:bodyPr>
          <a:lstStyle>
            <a:lvl1pPr marL="0" indent="0" algn="r">
              <a:buFontTx/>
              <a:buNone/>
              <a:defRPr/>
            </a:lvl1pPr>
          </a:lstStyle>
          <a:p>
            <a:r>
              <a:rPr lang="nl-NL" dirty="0"/>
              <a:t>[Klik op het pictogram om een afbeelding in te voegen]</a:t>
            </a:r>
          </a:p>
        </p:txBody>
      </p:sp>
      <p:sp>
        <p:nvSpPr>
          <p:cNvPr id="2" name="Title 10"/>
          <p:cNvSpPr>
            <a:spLocks noGrp="1" noSelect="1"/>
          </p:cNvSpPr>
          <p:nvPr>
            <p:ph type="ctrTitle" hasCustomPrompt="1"/>
          </p:nvPr>
        </p:nvSpPr>
        <p:spPr bwMode="gray">
          <a:xfrm>
            <a:off x="626807" y="3338950"/>
            <a:ext cx="6393426" cy="1440000"/>
          </a:xfrm>
        </p:spPr>
        <p:txBody>
          <a:bodyPr anchor="b" anchorCtr="0"/>
          <a:lstStyle>
            <a:lvl1pPr algn="l">
              <a:defRPr sz="4900">
                <a:solidFill>
                  <a:schemeClr val="tx1"/>
                </a:solidFill>
              </a:defRPr>
            </a:lvl1pPr>
          </a:lstStyle>
          <a:p>
            <a:r>
              <a:rPr lang="nl-NL" dirty="0"/>
              <a:t>[Titel]</a:t>
            </a:r>
          </a:p>
        </p:txBody>
      </p:sp>
      <p:sp>
        <p:nvSpPr>
          <p:cNvPr id="3" name="Subtitle 11"/>
          <p:cNvSpPr>
            <a:spLocks noGrp="1" noSelect="1"/>
          </p:cNvSpPr>
          <p:nvPr>
            <p:ph type="subTitle" idx="1" hasCustomPrompt="1"/>
          </p:nvPr>
        </p:nvSpPr>
        <p:spPr bwMode="gray">
          <a:xfrm>
            <a:off x="626806" y="4970674"/>
            <a:ext cx="6393427" cy="692707"/>
          </a:xfrm>
        </p:spPr>
        <p:txBody>
          <a:bodyPr/>
          <a:lstStyle>
            <a:lvl1pPr marL="0" indent="0" algn="l">
              <a:lnSpc>
                <a:spcPct val="120000"/>
              </a:lnSpc>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grpSp>
        <p:nvGrpSpPr>
          <p:cNvPr id="19" name="Group 12">
            <a:extLst>
              <a:ext uri="{FF2B5EF4-FFF2-40B4-BE49-F238E27FC236}">
                <a16:creationId xmlns:a16="http://schemas.microsoft.com/office/drawing/2014/main" id="{47335901-ACBE-4B92-A320-682DA1324A7E}"/>
              </a:ext>
            </a:extLst>
          </p:cNvPr>
          <p:cNvGrpSpPr>
            <a:grpSpLocks noSelect="1" noChangeAspect="1"/>
          </p:cNvGrpSpPr>
          <p:nvPr userDrawn="1"/>
        </p:nvGrpSpPr>
        <p:grpSpPr bwMode="gray">
          <a:xfrm>
            <a:off x="635000" y="519113"/>
            <a:ext cx="1524000" cy="1262063"/>
            <a:chOff x="400" y="327"/>
            <a:chExt cx="960" cy="795"/>
          </a:xfrm>
        </p:grpSpPr>
        <p:sp>
          <p:nvSpPr>
            <p:cNvPr id="20" name="Freeform 13">
              <a:extLst>
                <a:ext uri="{FF2B5EF4-FFF2-40B4-BE49-F238E27FC236}">
                  <a16:creationId xmlns:a16="http://schemas.microsoft.com/office/drawing/2014/main" id="{E9344110-BF0B-4A0D-96E6-AF35EC63DA5D}"/>
                </a:ext>
              </a:extLst>
            </p:cNvPr>
            <p:cNvSpPr>
              <a:spLocks noSelect="1"/>
            </p:cNvSpPr>
            <p:nvPr userDrawn="1"/>
          </p:nvSpPr>
          <p:spPr bwMode="gray">
            <a:xfrm>
              <a:off x="885" y="345"/>
              <a:ext cx="475" cy="561"/>
            </a:xfrm>
            <a:custGeom>
              <a:avLst/>
              <a:gdLst>
                <a:gd name="T0" fmla="*/ 49 w 475"/>
                <a:gd name="T1" fmla="*/ 561 h 561"/>
                <a:gd name="T2" fmla="*/ 49 w 475"/>
                <a:gd name="T3" fmla="*/ 491 h 561"/>
                <a:gd name="T4" fmla="*/ 338 w 475"/>
                <a:gd name="T5" fmla="*/ 91 h 561"/>
                <a:gd name="T6" fmla="*/ 63 w 475"/>
                <a:gd name="T7" fmla="*/ 91 h 561"/>
                <a:gd name="T8" fmla="*/ 0 w 475"/>
                <a:gd name="T9" fmla="*/ 1 h 561"/>
                <a:gd name="T10" fmla="*/ 475 w 475"/>
                <a:gd name="T11" fmla="*/ 0 h 561"/>
                <a:gd name="T12" fmla="*/ 475 w 475"/>
                <a:gd name="T13" fmla="*/ 70 h 561"/>
                <a:gd name="T14" fmla="*/ 191 w 475"/>
                <a:gd name="T15" fmla="*/ 470 h 561"/>
                <a:gd name="T16" fmla="*/ 473 w 475"/>
                <a:gd name="T17" fmla="*/ 470 h 561"/>
                <a:gd name="T18" fmla="*/ 473 w 475"/>
                <a:gd name="T19" fmla="*/ 561 h 561"/>
                <a:gd name="T20" fmla="*/ 49 w 475"/>
                <a:gd name="T21" fmla="*/ 56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5" h="561">
                  <a:moveTo>
                    <a:pt x="49" y="561"/>
                  </a:moveTo>
                  <a:lnTo>
                    <a:pt x="49" y="491"/>
                  </a:lnTo>
                  <a:lnTo>
                    <a:pt x="338" y="91"/>
                  </a:lnTo>
                  <a:lnTo>
                    <a:pt x="63" y="91"/>
                  </a:lnTo>
                  <a:lnTo>
                    <a:pt x="0" y="1"/>
                  </a:lnTo>
                  <a:lnTo>
                    <a:pt x="475" y="0"/>
                  </a:lnTo>
                  <a:lnTo>
                    <a:pt x="475" y="70"/>
                  </a:lnTo>
                  <a:lnTo>
                    <a:pt x="191" y="470"/>
                  </a:lnTo>
                  <a:lnTo>
                    <a:pt x="473" y="470"/>
                  </a:lnTo>
                  <a:lnTo>
                    <a:pt x="473" y="561"/>
                  </a:lnTo>
                  <a:lnTo>
                    <a:pt x="49" y="561"/>
                  </a:lnTo>
                  <a:close/>
                </a:path>
              </a:pathLst>
            </a:custGeom>
            <a:solidFill>
              <a:srgbClr val="7B3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14">
              <a:extLst>
                <a:ext uri="{FF2B5EF4-FFF2-40B4-BE49-F238E27FC236}">
                  <a16:creationId xmlns:a16="http://schemas.microsoft.com/office/drawing/2014/main" id="{1C286143-9123-4760-9598-F65C2FF8D521}"/>
                </a:ext>
              </a:extLst>
            </p:cNvPr>
            <p:cNvSpPr>
              <a:spLocks noSelect="1" noEditPoints="1"/>
            </p:cNvSpPr>
            <p:nvPr userDrawn="1"/>
          </p:nvSpPr>
          <p:spPr bwMode="gray">
            <a:xfrm>
              <a:off x="701" y="345"/>
              <a:ext cx="382" cy="561"/>
            </a:xfrm>
            <a:custGeom>
              <a:avLst/>
              <a:gdLst>
                <a:gd name="T0" fmla="*/ 864 w 1910"/>
                <a:gd name="T1" fmla="*/ 1603 h 2806"/>
                <a:gd name="T2" fmla="*/ 533 w 1910"/>
                <a:gd name="T3" fmla="*/ 1603 h 2806"/>
                <a:gd name="T4" fmla="*/ 533 w 1910"/>
                <a:gd name="T5" fmla="*/ 2377 h 2806"/>
                <a:gd name="T6" fmla="*/ 864 w 1910"/>
                <a:gd name="T7" fmla="*/ 2377 h 2806"/>
                <a:gd name="T8" fmla="*/ 1171 w 1910"/>
                <a:gd name="T9" fmla="*/ 2326 h 2806"/>
                <a:gd name="T10" fmla="*/ 1353 w 1910"/>
                <a:gd name="T11" fmla="*/ 1998 h 2806"/>
                <a:gd name="T12" fmla="*/ 864 w 1910"/>
                <a:gd name="T13" fmla="*/ 1603 h 2806"/>
                <a:gd name="T14" fmla="*/ 864 w 1910"/>
                <a:gd name="T15" fmla="*/ 426 h 2806"/>
                <a:gd name="T16" fmla="*/ 533 w 1910"/>
                <a:gd name="T17" fmla="*/ 426 h 2806"/>
                <a:gd name="T18" fmla="*/ 533 w 1910"/>
                <a:gd name="T19" fmla="*/ 1148 h 2806"/>
                <a:gd name="T20" fmla="*/ 836 w 1910"/>
                <a:gd name="T21" fmla="*/ 1148 h 2806"/>
                <a:gd name="T22" fmla="*/ 1276 w 1910"/>
                <a:gd name="T23" fmla="*/ 783 h 2806"/>
                <a:gd name="T24" fmla="*/ 864 w 1910"/>
                <a:gd name="T25" fmla="*/ 426 h 2806"/>
                <a:gd name="T26" fmla="*/ 1086 w 1910"/>
                <a:gd name="T27" fmla="*/ 2806 h 2806"/>
                <a:gd name="T28" fmla="*/ 0 w 1910"/>
                <a:gd name="T29" fmla="*/ 2806 h 2806"/>
                <a:gd name="T30" fmla="*/ 0 w 1910"/>
                <a:gd name="T31" fmla="*/ 0 h 2806"/>
                <a:gd name="T32" fmla="*/ 965 w 1910"/>
                <a:gd name="T33" fmla="*/ 0 h 2806"/>
                <a:gd name="T34" fmla="*/ 1632 w 1910"/>
                <a:gd name="T35" fmla="*/ 187 h 2806"/>
                <a:gd name="T36" fmla="*/ 1842 w 1910"/>
                <a:gd name="T37" fmla="*/ 689 h 2806"/>
                <a:gd name="T38" fmla="*/ 1688 w 1910"/>
                <a:gd name="T39" fmla="*/ 1131 h 2806"/>
                <a:gd name="T40" fmla="*/ 1252 w 1910"/>
                <a:gd name="T41" fmla="*/ 1335 h 2806"/>
                <a:gd name="T42" fmla="*/ 1910 w 1910"/>
                <a:gd name="T43" fmla="*/ 2058 h 2806"/>
                <a:gd name="T44" fmla="*/ 1086 w 1910"/>
                <a:gd name="T4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0" h="2806">
                  <a:moveTo>
                    <a:pt x="864" y="1603"/>
                  </a:moveTo>
                  <a:cubicBezTo>
                    <a:pt x="533" y="1603"/>
                    <a:pt x="533" y="1603"/>
                    <a:pt x="533" y="1603"/>
                  </a:cubicBezTo>
                  <a:cubicBezTo>
                    <a:pt x="533" y="2377"/>
                    <a:pt x="533" y="2377"/>
                    <a:pt x="533" y="2377"/>
                  </a:cubicBezTo>
                  <a:cubicBezTo>
                    <a:pt x="864" y="2377"/>
                    <a:pt x="864" y="2377"/>
                    <a:pt x="864" y="2377"/>
                  </a:cubicBezTo>
                  <a:cubicBezTo>
                    <a:pt x="1022" y="2377"/>
                    <a:pt x="1094" y="2368"/>
                    <a:pt x="1171" y="2326"/>
                  </a:cubicBezTo>
                  <a:cubicBezTo>
                    <a:pt x="1284" y="2271"/>
                    <a:pt x="1353" y="2143"/>
                    <a:pt x="1353" y="1998"/>
                  </a:cubicBezTo>
                  <a:cubicBezTo>
                    <a:pt x="1353" y="1744"/>
                    <a:pt x="1179" y="1603"/>
                    <a:pt x="864" y="1603"/>
                  </a:cubicBezTo>
                  <a:moveTo>
                    <a:pt x="864" y="426"/>
                  </a:moveTo>
                  <a:cubicBezTo>
                    <a:pt x="533" y="426"/>
                    <a:pt x="533" y="426"/>
                    <a:pt x="533" y="426"/>
                  </a:cubicBezTo>
                  <a:cubicBezTo>
                    <a:pt x="533" y="1148"/>
                    <a:pt x="533" y="1148"/>
                    <a:pt x="533" y="1148"/>
                  </a:cubicBezTo>
                  <a:cubicBezTo>
                    <a:pt x="836" y="1148"/>
                    <a:pt x="836" y="1148"/>
                    <a:pt x="836" y="1148"/>
                  </a:cubicBezTo>
                  <a:cubicBezTo>
                    <a:pt x="1123" y="1148"/>
                    <a:pt x="1276" y="1021"/>
                    <a:pt x="1276" y="783"/>
                  </a:cubicBezTo>
                  <a:cubicBezTo>
                    <a:pt x="1276" y="557"/>
                    <a:pt x="1123" y="426"/>
                    <a:pt x="864" y="426"/>
                  </a:cubicBezTo>
                  <a:moveTo>
                    <a:pt x="1086" y="2806"/>
                  </a:moveTo>
                  <a:cubicBezTo>
                    <a:pt x="0" y="2806"/>
                    <a:pt x="0" y="2806"/>
                    <a:pt x="0" y="2806"/>
                  </a:cubicBezTo>
                  <a:cubicBezTo>
                    <a:pt x="0" y="0"/>
                    <a:pt x="0" y="0"/>
                    <a:pt x="0" y="0"/>
                  </a:cubicBezTo>
                  <a:cubicBezTo>
                    <a:pt x="965" y="0"/>
                    <a:pt x="965" y="0"/>
                    <a:pt x="965" y="0"/>
                  </a:cubicBezTo>
                  <a:cubicBezTo>
                    <a:pt x="1313" y="0"/>
                    <a:pt x="1486" y="47"/>
                    <a:pt x="1632" y="187"/>
                  </a:cubicBezTo>
                  <a:cubicBezTo>
                    <a:pt x="1761" y="307"/>
                    <a:pt x="1842" y="506"/>
                    <a:pt x="1842" y="689"/>
                  </a:cubicBezTo>
                  <a:cubicBezTo>
                    <a:pt x="1842" y="846"/>
                    <a:pt x="1785" y="1012"/>
                    <a:pt x="1688" y="1131"/>
                  </a:cubicBezTo>
                  <a:cubicBezTo>
                    <a:pt x="1571" y="1272"/>
                    <a:pt x="1462" y="1323"/>
                    <a:pt x="1252" y="1335"/>
                  </a:cubicBezTo>
                  <a:cubicBezTo>
                    <a:pt x="1656" y="1344"/>
                    <a:pt x="1910" y="1620"/>
                    <a:pt x="1910" y="2058"/>
                  </a:cubicBezTo>
                  <a:cubicBezTo>
                    <a:pt x="1910" y="2543"/>
                    <a:pt x="1620" y="2806"/>
                    <a:pt x="1086" y="2806"/>
                  </a:cubicBezTo>
                </a:path>
              </a:pathLst>
            </a:custGeom>
            <a:solidFill>
              <a:srgbClr val="FED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15">
              <a:extLst>
                <a:ext uri="{FF2B5EF4-FFF2-40B4-BE49-F238E27FC236}">
                  <a16:creationId xmlns:a16="http://schemas.microsoft.com/office/drawing/2014/main" id="{336234A8-8A0B-49D6-870E-EB89FF21A35E}"/>
                </a:ext>
              </a:extLst>
            </p:cNvPr>
            <p:cNvSpPr>
              <a:spLocks noSelect="1"/>
            </p:cNvSpPr>
            <p:nvPr userDrawn="1"/>
          </p:nvSpPr>
          <p:spPr bwMode="gray">
            <a:xfrm>
              <a:off x="408" y="331"/>
              <a:ext cx="391" cy="582"/>
            </a:xfrm>
            <a:custGeom>
              <a:avLst/>
              <a:gdLst>
                <a:gd name="T0" fmla="*/ 1830 w 1953"/>
                <a:gd name="T1" fmla="*/ 1778 h 2907"/>
                <a:gd name="T2" fmla="*/ 1905 w 1953"/>
                <a:gd name="T3" fmla="*/ 2119 h 2907"/>
                <a:gd name="T4" fmla="*/ 976 w 1953"/>
                <a:gd name="T5" fmla="*/ 2907 h 2907"/>
                <a:gd name="T6" fmla="*/ 739 w 1953"/>
                <a:gd name="T7" fmla="*/ 2891 h 2907"/>
                <a:gd name="T8" fmla="*/ 187 w 1953"/>
                <a:gd name="T9" fmla="*/ 2697 h 2907"/>
                <a:gd name="T10" fmla="*/ 14 w 1953"/>
                <a:gd name="T11" fmla="*/ 2612 h 2907"/>
                <a:gd name="T12" fmla="*/ 19 w 1953"/>
                <a:gd name="T13" fmla="*/ 2602 h 2907"/>
                <a:gd name="T14" fmla="*/ 0 w 1953"/>
                <a:gd name="T15" fmla="*/ 2593 h 2907"/>
                <a:gd name="T16" fmla="*/ 213 w 1953"/>
                <a:gd name="T17" fmla="*/ 2103 h 2907"/>
                <a:gd name="T18" fmla="*/ 591 w 1953"/>
                <a:gd name="T19" fmla="*/ 2297 h 2907"/>
                <a:gd name="T20" fmla="*/ 973 w 1953"/>
                <a:gd name="T21" fmla="*/ 2378 h 2907"/>
                <a:gd name="T22" fmla="*/ 1358 w 1953"/>
                <a:gd name="T23" fmla="*/ 2099 h 2907"/>
                <a:gd name="T24" fmla="*/ 1337 w 1953"/>
                <a:gd name="T25" fmla="*/ 1994 h 2907"/>
                <a:gd name="T26" fmla="*/ 1136 w 1953"/>
                <a:gd name="T27" fmla="*/ 1820 h 2907"/>
                <a:gd name="T28" fmla="*/ 727 w 1953"/>
                <a:gd name="T29" fmla="*/ 1575 h 2907"/>
                <a:gd name="T30" fmla="*/ 202 w 1953"/>
                <a:gd name="T31" fmla="*/ 1135 h 2907"/>
                <a:gd name="T32" fmla="*/ 101 w 1953"/>
                <a:gd name="T33" fmla="*/ 781 h 2907"/>
                <a:gd name="T34" fmla="*/ 205 w 1953"/>
                <a:gd name="T35" fmla="*/ 393 h 2907"/>
                <a:gd name="T36" fmla="*/ 402 w 1953"/>
                <a:gd name="T37" fmla="*/ 186 h 2907"/>
                <a:gd name="T38" fmla="*/ 1069 w 1953"/>
                <a:gd name="T39" fmla="*/ 0 h 2907"/>
                <a:gd name="T40" fmla="*/ 1567 w 1953"/>
                <a:gd name="T41" fmla="*/ 72 h 2907"/>
                <a:gd name="T42" fmla="*/ 1945 w 1953"/>
                <a:gd name="T43" fmla="*/ 232 h 2907"/>
                <a:gd name="T44" fmla="*/ 1938 w 1953"/>
                <a:gd name="T45" fmla="*/ 248 h 2907"/>
                <a:gd name="T46" fmla="*/ 1953 w 1953"/>
                <a:gd name="T47" fmla="*/ 255 h 2907"/>
                <a:gd name="T48" fmla="*/ 1753 w 1953"/>
                <a:gd name="T49" fmla="*/ 732 h 2907"/>
                <a:gd name="T50" fmla="*/ 1068 w 1953"/>
                <a:gd name="T51" fmla="*/ 533 h 2907"/>
                <a:gd name="T52" fmla="*/ 679 w 1953"/>
                <a:gd name="T53" fmla="*/ 791 h 2907"/>
                <a:gd name="T54" fmla="*/ 700 w 1953"/>
                <a:gd name="T55" fmla="*/ 890 h 2907"/>
                <a:gd name="T56" fmla="*/ 920 w 1953"/>
                <a:gd name="T57" fmla="*/ 1064 h 2907"/>
                <a:gd name="T58" fmla="*/ 1716 w 1953"/>
                <a:gd name="T59" fmla="*/ 1600 h 2907"/>
                <a:gd name="T60" fmla="*/ 1830 w 1953"/>
                <a:gd name="T61" fmla="*/ 1778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53" h="2907">
                  <a:moveTo>
                    <a:pt x="1830" y="1778"/>
                  </a:moveTo>
                  <a:cubicBezTo>
                    <a:pt x="1878" y="1878"/>
                    <a:pt x="1905" y="1997"/>
                    <a:pt x="1905" y="2119"/>
                  </a:cubicBezTo>
                  <a:cubicBezTo>
                    <a:pt x="1905" y="2616"/>
                    <a:pt x="1561" y="2907"/>
                    <a:pt x="976" y="2907"/>
                  </a:cubicBezTo>
                  <a:cubicBezTo>
                    <a:pt x="896" y="2907"/>
                    <a:pt x="816" y="2899"/>
                    <a:pt x="739" y="2891"/>
                  </a:cubicBezTo>
                  <a:cubicBezTo>
                    <a:pt x="551" y="2861"/>
                    <a:pt x="463" y="2831"/>
                    <a:pt x="187" y="2697"/>
                  </a:cubicBezTo>
                  <a:cubicBezTo>
                    <a:pt x="151" y="2680"/>
                    <a:pt x="90" y="2650"/>
                    <a:pt x="14" y="2612"/>
                  </a:cubicBezTo>
                  <a:cubicBezTo>
                    <a:pt x="19" y="2602"/>
                    <a:pt x="19" y="2602"/>
                    <a:pt x="19" y="2602"/>
                  </a:cubicBezTo>
                  <a:cubicBezTo>
                    <a:pt x="12" y="2599"/>
                    <a:pt x="7" y="2596"/>
                    <a:pt x="0" y="2593"/>
                  </a:cubicBezTo>
                  <a:cubicBezTo>
                    <a:pt x="213" y="2103"/>
                    <a:pt x="213" y="2103"/>
                    <a:pt x="213" y="2103"/>
                  </a:cubicBezTo>
                  <a:cubicBezTo>
                    <a:pt x="406" y="2213"/>
                    <a:pt x="486" y="2255"/>
                    <a:pt x="591" y="2297"/>
                  </a:cubicBezTo>
                  <a:cubicBezTo>
                    <a:pt x="723" y="2348"/>
                    <a:pt x="868" y="2378"/>
                    <a:pt x="973" y="2378"/>
                  </a:cubicBezTo>
                  <a:cubicBezTo>
                    <a:pt x="1206" y="2378"/>
                    <a:pt x="1358" y="2268"/>
                    <a:pt x="1358" y="2099"/>
                  </a:cubicBezTo>
                  <a:cubicBezTo>
                    <a:pt x="1358" y="2061"/>
                    <a:pt x="1352" y="2026"/>
                    <a:pt x="1337" y="1994"/>
                  </a:cubicBezTo>
                  <a:cubicBezTo>
                    <a:pt x="1304" y="1935"/>
                    <a:pt x="1241" y="1881"/>
                    <a:pt x="1136" y="1820"/>
                  </a:cubicBezTo>
                  <a:cubicBezTo>
                    <a:pt x="727" y="1575"/>
                    <a:pt x="727" y="1575"/>
                    <a:pt x="727" y="1575"/>
                  </a:cubicBezTo>
                  <a:cubicBezTo>
                    <a:pt x="453" y="1409"/>
                    <a:pt x="290" y="1277"/>
                    <a:pt x="202" y="1135"/>
                  </a:cubicBezTo>
                  <a:cubicBezTo>
                    <a:pt x="129" y="1028"/>
                    <a:pt x="101" y="916"/>
                    <a:pt x="101" y="781"/>
                  </a:cubicBezTo>
                  <a:cubicBezTo>
                    <a:pt x="101" y="642"/>
                    <a:pt x="141" y="498"/>
                    <a:pt x="205" y="393"/>
                  </a:cubicBezTo>
                  <a:cubicBezTo>
                    <a:pt x="249" y="321"/>
                    <a:pt x="318" y="249"/>
                    <a:pt x="402" y="186"/>
                  </a:cubicBezTo>
                  <a:cubicBezTo>
                    <a:pt x="595" y="46"/>
                    <a:pt x="760" y="0"/>
                    <a:pt x="1069" y="0"/>
                  </a:cubicBezTo>
                  <a:cubicBezTo>
                    <a:pt x="1246" y="0"/>
                    <a:pt x="1402" y="21"/>
                    <a:pt x="1567" y="72"/>
                  </a:cubicBezTo>
                  <a:cubicBezTo>
                    <a:pt x="1696" y="114"/>
                    <a:pt x="1768" y="143"/>
                    <a:pt x="1945" y="232"/>
                  </a:cubicBezTo>
                  <a:cubicBezTo>
                    <a:pt x="1938" y="248"/>
                    <a:pt x="1938" y="248"/>
                    <a:pt x="1938" y="248"/>
                  </a:cubicBezTo>
                  <a:cubicBezTo>
                    <a:pt x="1943" y="250"/>
                    <a:pt x="1948" y="252"/>
                    <a:pt x="1953" y="255"/>
                  </a:cubicBezTo>
                  <a:cubicBezTo>
                    <a:pt x="1753" y="732"/>
                    <a:pt x="1753" y="732"/>
                    <a:pt x="1753" y="732"/>
                  </a:cubicBezTo>
                  <a:cubicBezTo>
                    <a:pt x="1473" y="601"/>
                    <a:pt x="1244" y="533"/>
                    <a:pt x="1068" y="533"/>
                  </a:cubicBezTo>
                  <a:cubicBezTo>
                    <a:pt x="832" y="533"/>
                    <a:pt x="679" y="635"/>
                    <a:pt x="679" y="791"/>
                  </a:cubicBezTo>
                  <a:cubicBezTo>
                    <a:pt x="679" y="827"/>
                    <a:pt x="686" y="860"/>
                    <a:pt x="700" y="890"/>
                  </a:cubicBezTo>
                  <a:cubicBezTo>
                    <a:pt x="736" y="947"/>
                    <a:pt x="805" y="999"/>
                    <a:pt x="920" y="1064"/>
                  </a:cubicBezTo>
                  <a:cubicBezTo>
                    <a:pt x="1326" y="1292"/>
                    <a:pt x="1591" y="1469"/>
                    <a:pt x="1716" y="1600"/>
                  </a:cubicBezTo>
                  <a:cubicBezTo>
                    <a:pt x="1762" y="1649"/>
                    <a:pt x="1801" y="1710"/>
                    <a:pt x="1830" y="17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2" name="Freeform 16">
              <a:extLst>
                <a:ext uri="{FF2B5EF4-FFF2-40B4-BE49-F238E27FC236}">
                  <a16:creationId xmlns:a16="http://schemas.microsoft.com/office/drawing/2014/main" id="{2348CF07-AEB6-4ABB-9521-EDA5776F975A}"/>
                </a:ext>
              </a:extLst>
            </p:cNvPr>
            <p:cNvSpPr>
              <a:spLocks noSelect="1" noEditPoints="1"/>
            </p:cNvSpPr>
            <p:nvPr userDrawn="1"/>
          </p:nvSpPr>
          <p:spPr bwMode="gray">
            <a:xfrm>
              <a:off x="400" y="327"/>
              <a:ext cx="411" cy="595"/>
            </a:xfrm>
            <a:custGeom>
              <a:avLst/>
              <a:gdLst>
                <a:gd name="T0" fmla="*/ 1020 w 2055"/>
                <a:gd name="T1" fmla="*/ 2975 h 2975"/>
                <a:gd name="T2" fmla="*/ 779 w 2055"/>
                <a:gd name="T3" fmla="*/ 2958 h 2975"/>
                <a:gd name="T4" fmla="*/ 776 w 2055"/>
                <a:gd name="T5" fmla="*/ 2957 h 2975"/>
                <a:gd name="T6" fmla="*/ 211 w 2055"/>
                <a:gd name="T7" fmla="*/ 2759 h 2975"/>
                <a:gd name="T8" fmla="*/ 38 w 2055"/>
                <a:gd name="T9" fmla="*/ 2675 h 2975"/>
                <a:gd name="T10" fmla="*/ 0 w 2055"/>
                <a:gd name="T11" fmla="*/ 2656 h 2975"/>
                <a:gd name="T12" fmla="*/ 249 w 2055"/>
                <a:gd name="T13" fmla="*/ 2081 h 2975"/>
                <a:gd name="T14" fmla="*/ 293 w 2055"/>
                <a:gd name="T15" fmla="*/ 2106 h 2975"/>
                <a:gd name="T16" fmla="*/ 664 w 2055"/>
                <a:gd name="T17" fmla="*/ 2297 h 2975"/>
                <a:gd name="T18" fmla="*/ 1028 w 2055"/>
                <a:gd name="T19" fmla="*/ 2374 h 2975"/>
                <a:gd name="T20" fmla="*/ 1367 w 2055"/>
                <a:gd name="T21" fmla="*/ 2141 h 2975"/>
                <a:gd name="T22" fmla="*/ 1157 w 2055"/>
                <a:gd name="T23" fmla="*/ 1881 h 2975"/>
                <a:gd name="T24" fmla="*/ 748 w 2055"/>
                <a:gd name="T25" fmla="*/ 1636 h 2975"/>
                <a:gd name="T26" fmla="*/ 113 w 2055"/>
                <a:gd name="T27" fmla="*/ 825 h 2975"/>
                <a:gd name="T28" fmla="*/ 224 w 2055"/>
                <a:gd name="T29" fmla="*/ 414 h 2975"/>
                <a:gd name="T30" fmla="*/ 432 w 2055"/>
                <a:gd name="T31" fmla="*/ 194 h 2975"/>
                <a:gd name="T32" fmla="*/ 432 w 2055"/>
                <a:gd name="T33" fmla="*/ 194 h 2975"/>
                <a:gd name="T34" fmla="*/ 1124 w 2055"/>
                <a:gd name="T35" fmla="*/ 0 h 2975"/>
                <a:gd name="T36" fmla="*/ 1634 w 2055"/>
                <a:gd name="T37" fmla="*/ 74 h 2975"/>
                <a:gd name="T38" fmla="*/ 1635 w 2055"/>
                <a:gd name="T39" fmla="*/ 74 h 2975"/>
                <a:gd name="T40" fmla="*/ 2018 w 2055"/>
                <a:gd name="T41" fmla="*/ 237 h 2975"/>
                <a:gd name="T42" fmla="*/ 2055 w 2055"/>
                <a:gd name="T43" fmla="*/ 256 h 2975"/>
                <a:gd name="T44" fmla="*/ 1821 w 2055"/>
                <a:gd name="T45" fmla="*/ 814 h 2975"/>
                <a:gd name="T46" fmla="*/ 1778 w 2055"/>
                <a:gd name="T47" fmla="*/ 795 h 2975"/>
                <a:gd name="T48" fmla="*/ 1112 w 2055"/>
                <a:gd name="T49" fmla="*/ 601 h 2975"/>
                <a:gd name="T50" fmla="*/ 769 w 2055"/>
                <a:gd name="T51" fmla="*/ 813 h 2975"/>
                <a:gd name="T52" fmla="*/ 998 w 2055"/>
                <a:gd name="T53" fmla="*/ 1068 h 2975"/>
                <a:gd name="T54" fmla="*/ 1802 w 2055"/>
                <a:gd name="T55" fmla="*/ 1612 h 2975"/>
                <a:gd name="T56" fmla="*/ 1995 w 2055"/>
                <a:gd name="T57" fmla="*/ 2141 h 2975"/>
                <a:gd name="T58" fmla="*/ 1020 w 2055"/>
                <a:gd name="T59" fmla="*/ 2975 h 2975"/>
                <a:gd name="T60" fmla="*/ 789 w 2055"/>
                <a:gd name="T61" fmla="*/ 2868 h 2975"/>
                <a:gd name="T62" fmla="*/ 1020 w 2055"/>
                <a:gd name="T63" fmla="*/ 2884 h 2975"/>
                <a:gd name="T64" fmla="*/ 1904 w 2055"/>
                <a:gd name="T65" fmla="*/ 2141 h 2975"/>
                <a:gd name="T66" fmla="*/ 1736 w 2055"/>
                <a:gd name="T67" fmla="*/ 1674 h 2975"/>
                <a:gd name="T68" fmla="*/ 954 w 2055"/>
                <a:gd name="T69" fmla="*/ 1147 h 2975"/>
                <a:gd name="T70" fmla="*/ 678 w 2055"/>
                <a:gd name="T71" fmla="*/ 813 h 2975"/>
                <a:gd name="T72" fmla="*/ 1112 w 2055"/>
                <a:gd name="T73" fmla="*/ 510 h 2975"/>
                <a:gd name="T74" fmla="*/ 1773 w 2055"/>
                <a:gd name="T75" fmla="*/ 693 h 2975"/>
                <a:gd name="T76" fmla="*/ 1939 w 2055"/>
                <a:gd name="T77" fmla="*/ 299 h 2975"/>
                <a:gd name="T78" fmla="*/ 1607 w 2055"/>
                <a:gd name="T79" fmla="*/ 160 h 2975"/>
                <a:gd name="T80" fmla="*/ 1124 w 2055"/>
                <a:gd name="T81" fmla="*/ 90 h 2975"/>
                <a:gd name="T82" fmla="*/ 486 w 2055"/>
                <a:gd name="T83" fmla="*/ 267 h 2975"/>
                <a:gd name="T84" fmla="*/ 301 w 2055"/>
                <a:gd name="T85" fmla="*/ 461 h 2975"/>
                <a:gd name="T86" fmla="*/ 204 w 2055"/>
                <a:gd name="T87" fmla="*/ 825 h 2975"/>
                <a:gd name="T88" fmla="*/ 795 w 2055"/>
                <a:gd name="T89" fmla="*/ 1558 h 2975"/>
                <a:gd name="T90" fmla="*/ 1203 w 2055"/>
                <a:gd name="T91" fmla="*/ 1803 h 2975"/>
                <a:gd name="T92" fmla="*/ 1458 w 2055"/>
                <a:gd name="T93" fmla="*/ 2141 h 2975"/>
                <a:gd name="T94" fmla="*/ 1028 w 2055"/>
                <a:gd name="T95" fmla="*/ 2464 h 2975"/>
                <a:gd name="T96" fmla="*/ 631 w 2055"/>
                <a:gd name="T97" fmla="*/ 2381 h 2975"/>
                <a:gd name="T98" fmla="*/ 630 w 2055"/>
                <a:gd name="T99" fmla="*/ 2381 h 2975"/>
                <a:gd name="T100" fmla="*/ 292 w 2055"/>
                <a:gd name="T101" fmla="*/ 2209 h 2975"/>
                <a:gd name="T102" fmla="*/ 117 w 2055"/>
                <a:gd name="T103" fmla="*/ 2613 h 2975"/>
                <a:gd name="T104" fmla="*/ 250 w 2055"/>
                <a:gd name="T105" fmla="*/ 2678 h 2975"/>
                <a:gd name="T106" fmla="*/ 250 w 2055"/>
                <a:gd name="T107" fmla="*/ 2678 h 2975"/>
                <a:gd name="T108" fmla="*/ 789 w 2055"/>
                <a:gd name="T109" fmla="*/ 2868 h 2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5" h="2975">
                  <a:moveTo>
                    <a:pt x="1020" y="2975"/>
                  </a:moveTo>
                  <a:cubicBezTo>
                    <a:pt x="940" y="2975"/>
                    <a:pt x="863" y="2967"/>
                    <a:pt x="779" y="2958"/>
                  </a:cubicBezTo>
                  <a:cubicBezTo>
                    <a:pt x="776" y="2957"/>
                    <a:pt x="776" y="2957"/>
                    <a:pt x="776" y="2957"/>
                  </a:cubicBezTo>
                  <a:cubicBezTo>
                    <a:pt x="580" y="2927"/>
                    <a:pt x="485" y="2893"/>
                    <a:pt x="211" y="2759"/>
                  </a:cubicBezTo>
                  <a:cubicBezTo>
                    <a:pt x="176" y="2743"/>
                    <a:pt x="118" y="2715"/>
                    <a:pt x="38" y="2675"/>
                  </a:cubicBezTo>
                  <a:cubicBezTo>
                    <a:pt x="0" y="2656"/>
                    <a:pt x="0" y="2656"/>
                    <a:pt x="0" y="2656"/>
                  </a:cubicBezTo>
                  <a:cubicBezTo>
                    <a:pt x="249" y="2081"/>
                    <a:pt x="249" y="2081"/>
                    <a:pt x="249" y="2081"/>
                  </a:cubicBezTo>
                  <a:cubicBezTo>
                    <a:pt x="293" y="2106"/>
                    <a:pt x="293" y="2106"/>
                    <a:pt x="293" y="2106"/>
                  </a:cubicBezTo>
                  <a:cubicBezTo>
                    <a:pt x="490" y="2218"/>
                    <a:pt x="566" y="2257"/>
                    <a:pt x="664" y="2297"/>
                  </a:cubicBezTo>
                  <a:cubicBezTo>
                    <a:pt x="788" y="2344"/>
                    <a:pt x="927" y="2374"/>
                    <a:pt x="1028" y="2374"/>
                  </a:cubicBezTo>
                  <a:cubicBezTo>
                    <a:pt x="1234" y="2374"/>
                    <a:pt x="1367" y="2282"/>
                    <a:pt x="1367" y="2141"/>
                  </a:cubicBezTo>
                  <a:cubicBezTo>
                    <a:pt x="1367" y="2054"/>
                    <a:pt x="1333" y="1984"/>
                    <a:pt x="1157" y="1881"/>
                  </a:cubicBezTo>
                  <a:cubicBezTo>
                    <a:pt x="748" y="1636"/>
                    <a:pt x="748" y="1636"/>
                    <a:pt x="748" y="1636"/>
                  </a:cubicBezTo>
                  <a:cubicBezTo>
                    <a:pt x="267" y="1346"/>
                    <a:pt x="113" y="1149"/>
                    <a:pt x="113" y="825"/>
                  </a:cubicBezTo>
                  <a:cubicBezTo>
                    <a:pt x="113" y="682"/>
                    <a:pt x="155" y="528"/>
                    <a:pt x="224" y="414"/>
                  </a:cubicBezTo>
                  <a:cubicBezTo>
                    <a:pt x="271" y="337"/>
                    <a:pt x="343" y="261"/>
                    <a:pt x="432" y="194"/>
                  </a:cubicBezTo>
                  <a:cubicBezTo>
                    <a:pt x="432" y="194"/>
                    <a:pt x="432" y="194"/>
                    <a:pt x="432" y="194"/>
                  </a:cubicBezTo>
                  <a:cubicBezTo>
                    <a:pt x="633" y="49"/>
                    <a:pt x="808" y="0"/>
                    <a:pt x="1124" y="0"/>
                  </a:cubicBezTo>
                  <a:cubicBezTo>
                    <a:pt x="1309" y="0"/>
                    <a:pt x="1471" y="23"/>
                    <a:pt x="1634" y="74"/>
                  </a:cubicBezTo>
                  <a:cubicBezTo>
                    <a:pt x="1635" y="74"/>
                    <a:pt x="1635" y="74"/>
                    <a:pt x="1635" y="74"/>
                  </a:cubicBezTo>
                  <a:cubicBezTo>
                    <a:pt x="1763" y="116"/>
                    <a:pt x="1836" y="145"/>
                    <a:pt x="2018" y="237"/>
                  </a:cubicBezTo>
                  <a:cubicBezTo>
                    <a:pt x="2055" y="256"/>
                    <a:pt x="2055" y="256"/>
                    <a:pt x="2055" y="256"/>
                  </a:cubicBezTo>
                  <a:cubicBezTo>
                    <a:pt x="1821" y="814"/>
                    <a:pt x="1821" y="814"/>
                    <a:pt x="1821" y="814"/>
                  </a:cubicBezTo>
                  <a:cubicBezTo>
                    <a:pt x="1778" y="795"/>
                    <a:pt x="1778" y="795"/>
                    <a:pt x="1778" y="795"/>
                  </a:cubicBezTo>
                  <a:cubicBezTo>
                    <a:pt x="1502" y="666"/>
                    <a:pt x="1278" y="601"/>
                    <a:pt x="1112" y="601"/>
                  </a:cubicBezTo>
                  <a:cubicBezTo>
                    <a:pt x="903" y="601"/>
                    <a:pt x="769" y="684"/>
                    <a:pt x="769" y="813"/>
                  </a:cubicBezTo>
                  <a:cubicBezTo>
                    <a:pt x="769" y="921"/>
                    <a:pt x="843" y="981"/>
                    <a:pt x="998" y="1068"/>
                  </a:cubicBezTo>
                  <a:cubicBezTo>
                    <a:pt x="1413" y="1302"/>
                    <a:pt x="1676" y="1480"/>
                    <a:pt x="1802" y="1612"/>
                  </a:cubicBezTo>
                  <a:cubicBezTo>
                    <a:pt x="1923" y="1739"/>
                    <a:pt x="1995" y="1937"/>
                    <a:pt x="1995" y="2141"/>
                  </a:cubicBezTo>
                  <a:cubicBezTo>
                    <a:pt x="1995" y="2663"/>
                    <a:pt x="1630" y="2975"/>
                    <a:pt x="1020" y="2975"/>
                  </a:cubicBezTo>
                  <a:moveTo>
                    <a:pt x="789" y="2868"/>
                  </a:moveTo>
                  <a:cubicBezTo>
                    <a:pt x="871" y="2877"/>
                    <a:pt x="945" y="2884"/>
                    <a:pt x="1020" y="2884"/>
                  </a:cubicBezTo>
                  <a:cubicBezTo>
                    <a:pt x="1582" y="2884"/>
                    <a:pt x="1904" y="2613"/>
                    <a:pt x="1904" y="2141"/>
                  </a:cubicBezTo>
                  <a:cubicBezTo>
                    <a:pt x="1904" y="1959"/>
                    <a:pt x="1841" y="1785"/>
                    <a:pt x="1736" y="1674"/>
                  </a:cubicBezTo>
                  <a:cubicBezTo>
                    <a:pt x="1617" y="1549"/>
                    <a:pt x="1361" y="1376"/>
                    <a:pt x="954" y="1147"/>
                  </a:cubicBezTo>
                  <a:cubicBezTo>
                    <a:pt x="775" y="1047"/>
                    <a:pt x="678" y="964"/>
                    <a:pt x="678" y="813"/>
                  </a:cubicBezTo>
                  <a:cubicBezTo>
                    <a:pt x="678" y="629"/>
                    <a:pt x="848" y="510"/>
                    <a:pt x="1112" y="510"/>
                  </a:cubicBezTo>
                  <a:cubicBezTo>
                    <a:pt x="1285" y="510"/>
                    <a:pt x="1501" y="570"/>
                    <a:pt x="1773" y="693"/>
                  </a:cubicBezTo>
                  <a:cubicBezTo>
                    <a:pt x="1939" y="299"/>
                    <a:pt x="1939" y="299"/>
                    <a:pt x="1939" y="299"/>
                  </a:cubicBezTo>
                  <a:cubicBezTo>
                    <a:pt x="1790" y="225"/>
                    <a:pt x="1721" y="197"/>
                    <a:pt x="1607" y="160"/>
                  </a:cubicBezTo>
                  <a:cubicBezTo>
                    <a:pt x="1451" y="112"/>
                    <a:pt x="1302" y="90"/>
                    <a:pt x="1124" y="90"/>
                  </a:cubicBezTo>
                  <a:cubicBezTo>
                    <a:pt x="826" y="90"/>
                    <a:pt x="671" y="133"/>
                    <a:pt x="486" y="267"/>
                  </a:cubicBezTo>
                  <a:cubicBezTo>
                    <a:pt x="406" y="327"/>
                    <a:pt x="342" y="394"/>
                    <a:pt x="301" y="461"/>
                  </a:cubicBezTo>
                  <a:cubicBezTo>
                    <a:pt x="240" y="561"/>
                    <a:pt x="204" y="698"/>
                    <a:pt x="204" y="825"/>
                  </a:cubicBezTo>
                  <a:cubicBezTo>
                    <a:pt x="204" y="1114"/>
                    <a:pt x="342" y="1285"/>
                    <a:pt x="795" y="1558"/>
                  </a:cubicBezTo>
                  <a:cubicBezTo>
                    <a:pt x="1203" y="1803"/>
                    <a:pt x="1203" y="1803"/>
                    <a:pt x="1203" y="1803"/>
                  </a:cubicBezTo>
                  <a:cubicBezTo>
                    <a:pt x="1389" y="1911"/>
                    <a:pt x="1458" y="2003"/>
                    <a:pt x="1458" y="2141"/>
                  </a:cubicBezTo>
                  <a:cubicBezTo>
                    <a:pt x="1458" y="2334"/>
                    <a:pt x="1285" y="2464"/>
                    <a:pt x="1028" y="2464"/>
                  </a:cubicBezTo>
                  <a:cubicBezTo>
                    <a:pt x="915" y="2464"/>
                    <a:pt x="767" y="2433"/>
                    <a:pt x="631" y="2381"/>
                  </a:cubicBezTo>
                  <a:cubicBezTo>
                    <a:pt x="630" y="2381"/>
                    <a:pt x="630" y="2381"/>
                    <a:pt x="630" y="2381"/>
                  </a:cubicBezTo>
                  <a:cubicBezTo>
                    <a:pt x="530" y="2340"/>
                    <a:pt x="449" y="2299"/>
                    <a:pt x="292" y="2209"/>
                  </a:cubicBezTo>
                  <a:cubicBezTo>
                    <a:pt x="117" y="2613"/>
                    <a:pt x="117" y="2613"/>
                    <a:pt x="117" y="2613"/>
                  </a:cubicBezTo>
                  <a:cubicBezTo>
                    <a:pt x="177" y="2643"/>
                    <a:pt x="222" y="2664"/>
                    <a:pt x="250" y="2678"/>
                  </a:cubicBezTo>
                  <a:cubicBezTo>
                    <a:pt x="250" y="2678"/>
                    <a:pt x="250" y="2678"/>
                    <a:pt x="250" y="2678"/>
                  </a:cubicBezTo>
                  <a:cubicBezTo>
                    <a:pt x="530" y="2814"/>
                    <a:pt x="613" y="2840"/>
                    <a:pt x="789" y="2868"/>
                  </a:cubicBezTo>
                </a:path>
              </a:pathLst>
            </a:custGeom>
            <a:solidFill>
              <a:srgbClr val="009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3" name="Freeform 17">
              <a:extLst>
                <a:ext uri="{FF2B5EF4-FFF2-40B4-BE49-F238E27FC236}">
                  <a16:creationId xmlns:a16="http://schemas.microsoft.com/office/drawing/2014/main" id="{EFE5D89F-6013-4180-B835-2A1A03879935}"/>
                </a:ext>
              </a:extLst>
            </p:cNvPr>
            <p:cNvSpPr>
              <a:spLocks noSelect="1" noEditPoints="1"/>
            </p:cNvSpPr>
            <p:nvPr userDrawn="1"/>
          </p:nvSpPr>
          <p:spPr bwMode="gray">
            <a:xfrm>
              <a:off x="409" y="974"/>
              <a:ext cx="950" cy="148"/>
            </a:xfrm>
            <a:custGeom>
              <a:avLst/>
              <a:gdLst>
                <a:gd name="T0" fmla="*/ 0 w 4749"/>
                <a:gd name="T1" fmla="*/ 13 h 738"/>
                <a:gd name="T2" fmla="*/ 58 w 4749"/>
                <a:gd name="T3" fmla="*/ 724 h 738"/>
                <a:gd name="T4" fmla="*/ 173 w 4749"/>
                <a:gd name="T5" fmla="*/ 453 h 738"/>
                <a:gd name="T6" fmla="*/ 197 w 4749"/>
                <a:gd name="T7" fmla="*/ 13 h 738"/>
                <a:gd name="T8" fmla="*/ 58 w 4749"/>
                <a:gd name="T9" fmla="*/ 392 h 738"/>
                <a:gd name="T10" fmla="*/ 185 w 4749"/>
                <a:gd name="T11" fmla="*/ 65 h 738"/>
                <a:gd name="T12" fmla="*/ 158 w 4749"/>
                <a:gd name="T13" fmla="*/ 401 h 738"/>
                <a:gd name="T14" fmla="*/ 964 w 4749"/>
                <a:gd name="T15" fmla="*/ 673 h 738"/>
                <a:gd name="T16" fmla="*/ 584 w 4749"/>
                <a:gd name="T17" fmla="*/ 724 h 738"/>
                <a:gd name="T18" fmla="*/ 954 w 4749"/>
                <a:gd name="T19" fmla="*/ 13 h 738"/>
                <a:gd name="T20" fmla="*/ 643 w 4749"/>
                <a:gd name="T21" fmla="*/ 65 h 738"/>
                <a:gd name="T22" fmla="*/ 900 w 4749"/>
                <a:gd name="T23" fmla="*/ 335 h 738"/>
                <a:gd name="T24" fmla="*/ 643 w 4749"/>
                <a:gd name="T25" fmla="*/ 387 h 738"/>
                <a:gd name="T26" fmla="*/ 1645 w 4749"/>
                <a:gd name="T27" fmla="*/ 13 h 738"/>
                <a:gd name="T28" fmla="*/ 1703 w 4749"/>
                <a:gd name="T29" fmla="*/ 731 h 738"/>
                <a:gd name="T30" fmla="*/ 1209 w 4749"/>
                <a:gd name="T31" fmla="*/ 85 h 738"/>
                <a:gd name="T32" fmla="*/ 1150 w 4749"/>
                <a:gd name="T33" fmla="*/ 724 h 738"/>
                <a:gd name="T34" fmla="*/ 1237 w 4749"/>
                <a:gd name="T35" fmla="*/ 13 h 738"/>
                <a:gd name="T36" fmla="*/ 1645 w 4749"/>
                <a:gd name="T37" fmla="*/ 13 h 738"/>
                <a:gd name="T38" fmla="*/ 2154 w 4749"/>
                <a:gd name="T39" fmla="*/ 349 h 738"/>
                <a:gd name="T40" fmla="*/ 2098 w 4749"/>
                <a:gd name="T41" fmla="*/ 738 h 738"/>
                <a:gd name="T42" fmla="*/ 1924 w 4749"/>
                <a:gd name="T43" fmla="*/ 621 h 738"/>
                <a:gd name="T44" fmla="*/ 2252 w 4749"/>
                <a:gd name="T45" fmla="*/ 555 h 738"/>
                <a:gd name="T46" fmla="*/ 1912 w 4749"/>
                <a:gd name="T47" fmla="*/ 176 h 738"/>
                <a:gd name="T48" fmla="*/ 2319 w 4749"/>
                <a:gd name="T49" fmla="*/ 54 h 738"/>
                <a:gd name="T50" fmla="*/ 2125 w 4749"/>
                <a:gd name="T51" fmla="*/ 55 h 738"/>
                <a:gd name="T52" fmla="*/ 2514 w 4749"/>
                <a:gd name="T53" fmla="*/ 13 h 738"/>
                <a:gd name="T54" fmla="*/ 2572 w 4749"/>
                <a:gd name="T55" fmla="*/ 724 h 738"/>
                <a:gd name="T56" fmla="*/ 2514 w 4749"/>
                <a:gd name="T57" fmla="*/ 13 h 738"/>
                <a:gd name="T58" fmla="*/ 2759 w 4749"/>
                <a:gd name="T59" fmla="*/ 369 h 738"/>
                <a:gd name="T60" fmla="*/ 3443 w 4749"/>
                <a:gd name="T61" fmla="*/ 369 h 738"/>
                <a:gd name="T62" fmla="*/ 3101 w 4749"/>
                <a:gd name="T63" fmla="*/ 684 h 738"/>
                <a:gd name="T64" fmla="*/ 3101 w 4749"/>
                <a:gd name="T65" fmla="*/ 54 h 738"/>
                <a:gd name="T66" fmla="*/ 3101 w 4749"/>
                <a:gd name="T67" fmla="*/ 684 h 738"/>
                <a:gd name="T68" fmla="*/ 4009 w 4749"/>
                <a:gd name="T69" fmla="*/ 673 h 738"/>
                <a:gd name="T70" fmla="*/ 3630 w 4749"/>
                <a:gd name="T71" fmla="*/ 724 h 738"/>
                <a:gd name="T72" fmla="*/ 3999 w 4749"/>
                <a:gd name="T73" fmla="*/ 13 h 738"/>
                <a:gd name="T74" fmla="*/ 3688 w 4749"/>
                <a:gd name="T75" fmla="*/ 65 h 738"/>
                <a:gd name="T76" fmla="*/ 3946 w 4749"/>
                <a:gd name="T77" fmla="*/ 335 h 738"/>
                <a:gd name="T78" fmla="*/ 3688 w 4749"/>
                <a:gd name="T79" fmla="*/ 387 h 738"/>
                <a:gd name="T80" fmla="*/ 4749 w 4749"/>
                <a:gd name="T81" fmla="*/ 13 h 738"/>
                <a:gd name="T82" fmla="*/ 4675 w 4749"/>
                <a:gd name="T83" fmla="*/ 731 h 738"/>
                <a:gd name="T84" fmla="*/ 4254 w 4749"/>
                <a:gd name="T85" fmla="*/ 724 h 738"/>
                <a:gd name="T86" fmla="*/ 4196 w 4749"/>
                <a:gd name="T87" fmla="*/ 13 h 738"/>
                <a:gd name="T88" fmla="*/ 4690 w 4749"/>
                <a:gd name="T89" fmla="*/ 646 h 738"/>
                <a:gd name="T90" fmla="*/ 4749 w 4749"/>
                <a:gd name="T91" fmla="*/ 1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49" h="738">
                  <a:moveTo>
                    <a:pt x="197" y="13"/>
                  </a:moveTo>
                  <a:cubicBezTo>
                    <a:pt x="0" y="13"/>
                    <a:pt x="0" y="13"/>
                    <a:pt x="0" y="13"/>
                  </a:cubicBezTo>
                  <a:cubicBezTo>
                    <a:pt x="0" y="724"/>
                    <a:pt x="0" y="724"/>
                    <a:pt x="0" y="724"/>
                  </a:cubicBezTo>
                  <a:cubicBezTo>
                    <a:pt x="58" y="724"/>
                    <a:pt x="58" y="724"/>
                    <a:pt x="58" y="724"/>
                  </a:cubicBezTo>
                  <a:cubicBezTo>
                    <a:pt x="58" y="442"/>
                    <a:pt x="58" y="442"/>
                    <a:pt x="58" y="442"/>
                  </a:cubicBezTo>
                  <a:cubicBezTo>
                    <a:pt x="137" y="450"/>
                    <a:pt x="145" y="453"/>
                    <a:pt x="173" y="453"/>
                  </a:cubicBezTo>
                  <a:cubicBezTo>
                    <a:pt x="320" y="453"/>
                    <a:pt x="422" y="365"/>
                    <a:pt x="422" y="218"/>
                  </a:cubicBezTo>
                  <a:cubicBezTo>
                    <a:pt x="422" y="76"/>
                    <a:pt x="334" y="13"/>
                    <a:pt x="197" y="13"/>
                  </a:cubicBezTo>
                  <a:close/>
                  <a:moveTo>
                    <a:pt x="158" y="401"/>
                  </a:moveTo>
                  <a:cubicBezTo>
                    <a:pt x="133" y="401"/>
                    <a:pt x="122" y="400"/>
                    <a:pt x="58" y="392"/>
                  </a:cubicBezTo>
                  <a:cubicBezTo>
                    <a:pt x="58" y="65"/>
                    <a:pt x="58" y="65"/>
                    <a:pt x="58" y="65"/>
                  </a:cubicBezTo>
                  <a:cubicBezTo>
                    <a:pt x="185" y="65"/>
                    <a:pt x="185" y="65"/>
                    <a:pt x="185" y="65"/>
                  </a:cubicBezTo>
                  <a:cubicBezTo>
                    <a:pt x="293" y="65"/>
                    <a:pt x="357" y="110"/>
                    <a:pt x="357" y="223"/>
                  </a:cubicBezTo>
                  <a:cubicBezTo>
                    <a:pt x="357" y="350"/>
                    <a:pt x="272" y="401"/>
                    <a:pt x="158" y="401"/>
                  </a:cubicBezTo>
                  <a:close/>
                  <a:moveTo>
                    <a:pt x="643" y="673"/>
                  </a:moveTo>
                  <a:cubicBezTo>
                    <a:pt x="964" y="673"/>
                    <a:pt x="964" y="673"/>
                    <a:pt x="964" y="673"/>
                  </a:cubicBezTo>
                  <a:cubicBezTo>
                    <a:pt x="964" y="724"/>
                    <a:pt x="964" y="724"/>
                    <a:pt x="964" y="724"/>
                  </a:cubicBezTo>
                  <a:cubicBezTo>
                    <a:pt x="584" y="724"/>
                    <a:pt x="584" y="724"/>
                    <a:pt x="584" y="724"/>
                  </a:cubicBezTo>
                  <a:cubicBezTo>
                    <a:pt x="584" y="13"/>
                    <a:pt x="584" y="13"/>
                    <a:pt x="584" y="13"/>
                  </a:cubicBezTo>
                  <a:cubicBezTo>
                    <a:pt x="954" y="13"/>
                    <a:pt x="954" y="13"/>
                    <a:pt x="954" y="13"/>
                  </a:cubicBezTo>
                  <a:cubicBezTo>
                    <a:pt x="954" y="65"/>
                    <a:pt x="954" y="65"/>
                    <a:pt x="954" y="65"/>
                  </a:cubicBezTo>
                  <a:cubicBezTo>
                    <a:pt x="643" y="65"/>
                    <a:pt x="643" y="65"/>
                    <a:pt x="643" y="65"/>
                  </a:cubicBezTo>
                  <a:cubicBezTo>
                    <a:pt x="643" y="335"/>
                    <a:pt x="643" y="335"/>
                    <a:pt x="643" y="335"/>
                  </a:cubicBezTo>
                  <a:cubicBezTo>
                    <a:pt x="900" y="335"/>
                    <a:pt x="900" y="335"/>
                    <a:pt x="900" y="335"/>
                  </a:cubicBezTo>
                  <a:cubicBezTo>
                    <a:pt x="900" y="387"/>
                    <a:pt x="900" y="387"/>
                    <a:pt x="900" y="387"/>
                  </a:cubicBezTo>
                  <a:cubicBezTo>
                    <a:pt x="643" y="387"/>
                    <a:pt x="643" y="387"/>
                    <a:pt x="643" y="387"/>
                  </a:cubicBezTo>
                  <a:lnTo>
                    <a:pt x="643" y="673"/>
                  </a:lnTo>
                  <a:close/>
                  <a:moveTo>
                    <a:pt x="1645" y="13"/>
                  </a:moveTo>
                  <a:cubicBezTo>
                    <a:pt x="1703" y="13"/>
                    <a:pt x="1703" y="13"/>
                    <a:pt x="1703" y="13"/>
                  </a:cubicBezTo>
                  <a:cubicBezTo>
                    <a:pt x="1703" y="731"/>
                    <a:pt x="1703" y="731"/>
                    <a:pt x="1703" y="731"/>
                  </a:cubicBezTo>
                  <a:cubicBezTo>
                    <a:pt x="1630" y="731"/>
                    <a:pt x="1630" y="731"/>
                    <a:pt x="1630" y="731"/>
                  </a:cubicBezTo>
                  <a:cubicBezTo>
                    <a:pt x="1209" y="85"/>
                    <a:pt x="1209" y="85"/>
                    <a:pt x="1209" y="85"/>
                  </a:cubicBezTo>
                  <a:cubicBezTo>
                    <a:pt x="1209" y="724"/>
                    <a:pt x="1209" y="724"/>
                    <a:pt x="1209" y="724"/>
                  </a:cubicBezTo>
                  <a:cubicBezTo>
                    <a:pt x="1150" y="724"/>
                    <a:pt x="1150" y="724"/>
                    <a:pt x="1150" y="724"/>
                  </a:cubicBezTo>
                  <a:cubicBezTo>
                    <a:pt x="1150" y="13"/>
                    <a:pt x="1150" y="13"/>
                    <a:pt x="1150" y="13"/>
                  </a:cubicBezTo>
                  <a:cubicBezTo>
                    <a:pt x="1237" y="13"/>
                    <a:pt x="1237" y="13"/>
                    <a:pt x="1237" y="13"/>
                  </a:cubicBezTo>
                  <a:cubicBezTo>
                    <a:pt x="1645" y="646"/>
                    <a:pt x="1645" y="646"/>
                    <a:pt x="1645" y="646"/>
                  </a:cubicBezTo>
                  <a:lnTo>
                    <a:pt x="1645" y="13"/>
                  </a:lnTo>
                  <a:close/>
                  <a:moveTo>
                    <a:pt x="1977" y="175"/>
                  </a:moveTo>
                  <a:cubicBezTo>
                    <a:pt x="1977" y="239"/>
                    <a:pt x="2012" y="270"/>
                    <a:pt x="2154" y="349"/>
                  </a:cubicBezTo>
                  <a:cubicBezTo>
                    <a:pt x="2237" y="394"/>
                    <a:pt x="2317" y="440"/>
                    <a:pt x="2317" y="546"/>
                  </a:cubicBezTo>
                  <a:cubicBezTo>
                    <a:pt x="2317" y="664"/>
                    <a:pt x="2234" y="738"/>
                    <a:pt x="2098" y="738"/>
                  </a:cubicBezTo>
                  <a:cubicBezTo>
                    <a:pt x="2016" y="738"/>
                    <a:pt x="1960" y="715"/>
                    <a:pt x="1894" y="669"/>
                  </a:cubicBezTo>
                  <a:cubicBezTo>
                    <a:pt x="1924" y="621"/>
                    <a:pt x="1924" y="621"/>
                    <a:pt x="1924" y="621"/>
                  </a:cubicBezTo>
                  <a:cubicBezTo>
                    <a:pt x="1985" y="662"/>
                    <a:pt x="2029" y="684"/>
                    <a:pt x="2104" y="684"/>
                  </a:cubicBezTo>
                  <a:cubicBezTo>
                    <a:pt x="2195" y="684"/>
                    <a:pt x="2252" y="635"/>
                    <a:pt x="2252" y="555"/>
                  </a:cubicBezTo>
                  <a:cubicBezTo>
                    <a:pt x="2252" y="449"/>
                    <a:pt x="2136" y="406"/>
                    <a:pt x="2059" y="363"/>
                  </a:cubicBezTo>
                  <a:cubicBezTo>
                    <a:pt x="1955" y="305"/>
                    <a:pt x="1912" y="245"/>
                    <a:pt x="1912" y="176"/>
                  </a:cubicBezTo>
                  <a:cubicBezTo>
                    <a:pt x="1912" y="68"/>
                    <a:pt x="1998" y="1"/>
                    <a:pt x="2132" y="1"/>
                  </a:cubicBezTo>
                  <a:cubicBezTo>
                    <a:pt x="2207" y="1"/>
                    <a:pt x="2256" y="16"/>
                    <a:pt x="2319" y="54"/>
                  </a:cubicBezTo>
                  <a:cubicBezTo>
                    <a:pt x="2292" y="104"/>
                    <a:pt x="2292" y="104"/>
                    <a:pt x="2292" y="104"/>
                  </a:cubicBezTo>
                  <a:cubicBezTo>
                    <a:pt x="2238" y="72"/>
                    <a:pt x="2188" y="55"/>
                    <a:pt x="2125" y="55"/>
                  </a:cubicBezTo>
                  <a:cubicBezTo>
                    <a:pt x="2039" y="55"/>
                    <a:pt x="1977" y="101"/>
                    <a:pt x="1977" y="175"/>
                  </a:cubicBezTo>
                  <a:close/>
                  <a:moveTo>
                    <a:pt x="2514" y="13"/>
                  </a:moveTo>
                  <a:cubicBezTo>
                    <a:pt x="2572" y="13"/>
                    <a:pt x="2572" y="13"/>
                    <a:pt x="2572" y="13"/>
                  </a:cubicBezTo>
                  <a:cubicBezTo>
                    <a:pt x="2572" y="724"/>
                    <a:pt x="2572" y="724"/>
                    <a:pt x="2572" y="724"/>
                  </a:cubicBezTo>
                  <a:cubicBezTo>
                    <a:pt x="2514" y="724"/>
                    <a:pt x="2514" y="724"/>
                    <a:pt x="2514" y="724"/>
                  </a:cubicBezTo>
                  <a:lnTo>
                    <a:pt x="2514" y="13"/>
                  </a:lnTo>
                  <a:close/>
                  <a:moveTo>
                    <a:pt x="3101" y="0"/>
                  </a:moveTo>
                  <a:cubicBezTo>
                    <a:pt x="2904" y="0"/>
                    <a:pt x="2759" y="153"/>
                    <a:pt x="2759" y="369"/>
                  </a:cubicBezTo>
                  <a:cubicBezTo>
                    <a:pt x="2759" y="585"/>
                    <a:pt x="2904" y="738"/>
                    <a:pt x="3101" y="738"/>
                  </a:cubicBezTo>
                  <a:cubicBezTo>
                    <a:pt x="3298" y="738"/>
                    <a:pt x="3443" y="585"/>
                    <a:pt x="3443" y="369"/>
                  </a:cubicBezTo>
                  <a:cubicBezTo>
                    <a:pt x="3443" y="153"/>
                    <a:pt x="3299" y="0"/>
                    <a:pt x="3101" y="0"/>
                  </a:cubicBezTo>
                  <a:close/>
                  <a:moveTo>
                    <a:pt x="3101" y="684"/>
                  </a:moveTo>
                  <a:cubicBezTo>
                    <a:pt x="2947" y="684"/>
                    <a:pt x="2823" y="540"/>
                    <a:pt x="2823" y="369"/>
                  </a:cubicBezTo>
                  <a:cubicBezTo>
                    <a:pt x="2823" y="198"/>
                    <a:pt x="2947" y="54"/>
                    <a:pt x="3101" y="54"/>
                  </a:cubicBezTo>
                  <a:cubicBezTo>
                    <a:pt x="3255" y="54"/>
                    <a:pt x="3378" y="198"/>
                    <a:pt x="3378" y="369"/>
                  </a:cubicBezTo>
                  <a:cubicBezTo>
                    <a:pt x="3378" y="540"/>
                    <a:pt x="3255" y="684"/>
                    <a:pt x="3101" y="684"/>
                  </a:cubicBezTo>
                  <a:close/>
                  <a:moveTo>
                    <a:pt x="3688" y="673"/>
                  </a:moveTo>
                  <a:cubicBezTo>
                    <a:pt x="4009" y="673"/>
                    <a:pt x="4009" y="673"/>
                    <a:pt x="4009" y="673"/>
                  </a:cubicBezTo>
                  <a:cubicBezTo>
                    <a:pt x="4009" y="724"/>
                    <a:pt x="4009" y="724"/>
                    <a:pt x="4009" y="724"/>
                  </a:cubicBezTo>
                  <a:cubicBezTo>
                    <a:pt x="3630" y="724"/>
                    <a:pt x="3630" y="724"/>
                    <a:pt x="3630" y="724"/>
                  </a:cubicBezTo>
                  <a:cubicBezTo>
                    <a:pt x="3630" y="13"/>
                    <a:pt x="3630" y="13"/>
                    <a:pt x="3630" y="13"/>
                  </a:cubicBezTo>
                  <a:cubicBezTo>
                    <a:pt x="3999" y="13"/>
                    <a:pt x="3999" y="13"/>
                    <a:pt x="3999" y="13"/>
                  </a:cubicBezTo>
                  <a:cubicBezTo>
                    <a:pt x="3999" y="65"/>
                    <a:pt x="3999" y="65"/>
                    <a:pt x="3999" y="65"/>
                  </a:cubicBezTo>
                  <a:cubicBezTo>
                    <a:pt x="3688" y="65"/>
                    <a:pt x="3688" y="65"/>
                    <a:pt x="3688" y="65"/>
                  </a:cubicBezTo>
                  <a:cubicBezTo>
                    <a:pt x="3688" y="335"/>
                    <a:pt x="3688" y="335"/>
                    <a:pt x="3688" y="335"/>
                  </a:cubicBezTo>
                  <a:cubicBezTo>
                    <a:pt x="3946" y="335"/>
                    <a:pt x="3946" y="335"/>
                    <a:pt x="3946" y="335"/>
                  </a:cubicBezTo>
                  <a:cubicBezTo>
                    <a:pt x="3946" y="387"/>
                    <a:pt x="3946" y="387"/>
                    <a:pt x="3946" y="387"/>
                  </a:cubicBezTo>
                  <a:cubicBezTo>
                    <a:pt x="3688" y="387"/>
                    <a:pt x="3688" y="387"/>
                    <a:pt x="3688" y="387"/>
                  </a:cubicBezTo>
                  <a:lnTo>
                    <a:pt x="3688" y="673"/>
                  </a:lnTo>
                  <a:close/>
                  <a:moveTo>
                    <a:pt x="4749" y="13"/>
                  </a:moveTo>
                  <a:cubicBezTo>
                    <a:pt x="4749" y="731"/>
                    <a:pt x="4749" y="731"/>
                    <a:pt x="4749" y="731"/>
                  </a:cubicBezTo>
                  <a:cubicBezTo>
                    <a:pt x="4675" y="731"/>
                    <a:pt x="4675" y="731"/>
                    <a:pt x="4675" y="731"/>
                  </a:cubicBezTo>
                  <a:cubicBezTo>
                    <a:pt x="4254" y="85"/>
                    <a:pt x="4254" y="85"/>
                    <a:pt x="4254" y="85"/>
                  </a:cubicBezTo>
                  <a:cubicBezTo>
                    <a:pt x="4254" y="724"/>
                    <a:pt x="4254" y="724"/>
                    <a:pt x="4254" y="724"/>
                  </a:cubicBezTo>
                  <a:cubicBezTo>
                    <a:pt x="4196" y="724"/>
                    <a:pt x="4196" y="724"/>
                    <a:pt x="4196" y="724"/>
                  </a:cubicBezTo>
                  <a:cubicBezTo>
                    <a:pt x="4196" y="13"/>
                    <a:pt x="4196" y="13"/>
                    <a:pt x="4196" y="13"/>
                  </a:cubicBezTo>
                  <a:cubicBezTo>
                    <a:pt x="4282" y="13"/>
                    <a:pt x="4282" y="13"/>
                    <a:pt x="4282" y="13"/>
                  </a:cubicBezTo>
                  <a:cubicBezTo>
                    <a:pt x="4690" y="646"/>
                    <a:pt x="4690" y="646"/>
                    <a:pt x="4690" y="646"/>
                  </a:cubicBezTo>
                  <a:cubicBezTo>
                    <a:pt x="4690" y="13"/>
                    <a:pt x="4690" y="13"/>
                    <a:pt x="4690" y="13"/>
                  </a:cubicBezTo>
                  <a:lnTo>
                    <a:pt x="474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pic>
        <p:nvPicPr>
          <p:cNvPr id="15" name="Afbeelding 14">
            <a:extLst>
              <a:ext uri="{FF2B5EF4-FFF2-40B4-BE49-F238E27FC236}">
                <a16:creationId xmlns:a16="http://schemas.microsoft.com/office/drawing/2014/main" id="{1BE32248-8940-48BB-B31A-7DEE28850E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986" y="393535"/>
            <a:ext cx="2496763" cy="1566440"/>
          </a:xfrm>
          <a:prstGeom prst="rect">
            <a:avLst/>
          </a:prstGeom>
        </p:spPr>
      </p:pic>
    </p:spTree>
    <p:extLst>
      <p:ext uri="{BB962C8B-B14F-4D97-AF65-F5344CB8AC3E}">
        <p14:creationId xmlns:p14="http://schemas.microsoft.com/office/powerpoint/2010/main" val="1791321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13" name="Tijdelijke aanduiding voor dianummer 12">
            <a:extLst>
              <a:ext uri="{FF2B5EF4-FFF2-40B4-BE49-F238E27FC236}">
                <a16:creationId xmlns:a16="http://schemas.microsoft.com/office/drawing/2014/main" id="{3648EE29-6FD1-40C3-BC8C-45338F1917C9}"/>
              </a:ext>
            </a:extLst>
          </p:cNvPr>
          <p:cNvSpPr>
            <a:spLocks noGrp="1" noSelect="1"/>
          </p:cNvSpPr>
          <p:nvPr>
            <p:ph type="sldNum" sz="quarter" idx="1003"/>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247714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amp; afsluiting dia (Groen)">
  <p:cSld name="1_Titel &amp; afsluiting dia (Groen)">
    <p:spTree>
      <p:nvGrpSpPr>
        <p:cNvPr id="1" name="Shape 15"/>
        <p:cNvGrpSpPr/>
        <p:nvPr/>
      </p:nvGrpSpPr>
      <p:grpSpPr>
        <a:xfrm>
          <a:off x="0" y="0"/>
          <a:ext cx="0" cy="0"/>
          <a:chOff x="0" y="0"/>
          <a:chExt cx="0" cy="0"/>
        </a:xfrm>
      </p:grpSpPr>
      <p:sp>
        <p:nvSpPr>
          <p:cNvPr id="16" name="Google Shape;16;p25"/>
          <p:cNvSpPr/>
          <p:nvPr/>
        </p:nvSpPr>
        <p:spPr>
          <a:xfrm>
            <a:off x="9525" y="6188075"/>
            <a:ext cx="6094413" cy="66675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17;p25"/>
          <p:cNvSpPr/>
          <p:nvPr/>
        </p:nvSpPr>
        <p:spPr>
          <a:xfrm>
            <a:off x="-8793" y="2224080"/>
            <a:ext cx="8143200" cy="4324320"/>
          </a:xfrm>
          <a:custGeom>
            <a:avLst/>
            <a:gdLst/>
            <a:ahLst/>
            <a:cxnLst/>
            <a:rect l="l" t="t" r="r" b="b"/>
            <a:pathLst>
              <a:path w="12147" h="6458" extrusionOk="0">
                <a:moveTo>
                  <a:pt x="0" y="6437"/>
                </a:moveTo>
                <a:cubicBezTo>
                  <a:pt x="10747" y="6437"/>
                  <a:pt x="10747" y="6437"/>
                  <a:pt x="10747" y="6437"/>
                </a:cubicBezTo>
                <a:cubicBezTo>
                  <a:pt x="12147" y="5050"/>
                  <a:pt x="12147" y="5050"/>
                  <a:pt x="12147" y="5050"/>
                </a:cubicBezTo>
                <a:cubicBezTo>
                  <a:pt x="12147" y="0"/>
                  <a:pt x="12147" y="0"/>
                  <a:pt x="12147" y="0"/>
                </a:cubicBezTo>
                <a:cubicBezTo>
                  <a:pt x="14" y="0"/>
                  <a:pt x="14" y="0"/>
                  <a:pt x="14" y="0"/>
                </a:cubicBezTo>
                <a:cubicBezTo>
                  <a:pt x="14" y="0"/>
                  <a:pt x="0" y="6458"/>
                  <a:pt x="0" y="6437"/>
                </a:cubicBezTo>
                <a:close/>
              </a:path>
            </a:pathLst>
          </a:custGeom>
          <a:solidFill>
            <a:srgbClr val="0090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5"/>
          <p:cNvSpPr/>
          <p:nvPr/>
        </p:nvSpPr>
        <p:spPr>
          <a:xfrm>
            <a:off x="7192800" y="5605560"/>
            <a:ext cx="938160" cy="928800"/>
          </a:xfrm>
          <a:custGeom>
            <a:avLst/>
            <a:gdLst/>
            <a:ahLst/>
            <a:cxnLst/>
            <a:rect l="l" t="t" r="r" b="b"/>
            <a:pathLst>
              <a:path w="591" h="585" extrusionOk="0">
                <a:moveTo>
                  <a:pt x="0" y="0"/>
                </a:moveTo>
                <a:lnTo>
                  <a:pt x="0" y="585"/>
                </a:lnTo>
                <a:lnTo>
                  <a:pt x="591" y="0"/>
                </a:lnTo>
                <a:lnTo>
                  <a:pt x="0" y="0"/>
                </a:lnTo>
                <a:close/>
              </a:path>
            </a:pathLst>
          </a:custGeom>
          <a:solidFill>
            <a:srgbClr val="66BC8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19;p25"/>
          <p:cNvSpPr>
            <a:spLocks noGrp="1"/>
          </p:cNvSpPr>
          <p:nvPr>
            <p:ph type="pic" idx="2"/>
          </p:nvPr>
        </p:nvSpPr>
        <p:spPr>
          <a:xfrm>
            <a:off x="6103800" y="0"/>
            <a:ext cx="6087961" cy="6854760"/>
          </a:xfrm>
          <a:prstGeom prst="rect">
            <a:avLst/>
          </a:prstGeom>
          <a:noFill/>
          <a:ln>
            <a:noFill/>
          </a:ln>
        </p:spPr>
      </p:sp>
      <p:sp>
        <p:nvSpPr>
          <p:cNvPr id="20" name="Google Shape;20;p25"/>
          <p:cNvSpPr txBox="1">
            <a:spLocks noGrp="1"/>
          </p:cNvSpPr>
          <p:nvPr>
            <p:ph type="ctrTitle"/>
          </p:nvPr>
        </p:nvSpPr>
        <p:spPr>
          <a:xfrm>
            <a:off x="626807" y="3338950"/>
            <a:ext cx="6393426" cy="144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4900"/>
              <a:buFont typeface="Arial"/>
              <a:buNone/>
              <a:defRPr sz="4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626806" y="4970674"/>
            <a:ext cx="6393427" cy="692707"/>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1800"/>
              <a:buNone/>
              <a:defRPr sz="1800">
                <a:solidFill>
                  <a:schemeClr val="lt1"/>
                </a:solidFill>
              </a:defRPr>
            </a:lvl1pPr>
            <a:lvl2pPr lvl="1" algn="ctr">
              <a:lnSpc>
                <a:spcPct val="130000"/>
              </a:lnSpc>
              <a:spcBef>
                <a:spcPts val="0"/>
              </a:spcBef>
              <a:spcAft>
                <a:spcPts val="0"/>
              </a:spcAft>
              <a:buClr>
                <a:schemeClr val="dk1"/>
              </a:buClr>
              <a:buSzPts val="2000"/>
              <a:buNone/>
              <a:defRPr sz="2000"/>
            </a:lvl2pPr>
            <a:lvl3pPr lvl="2" algn="ctr">
              <a:lnSpc>
                <a:spcPct val="130000"/>
              </a:lnSpc>
              <a:spcBef>
                <a:spcPts val="0"/>
              </a:spcBef>
              <a:spcAft>
                <a:spcPts val="0"/>
              </a:spcAft>
              <a:buClr>
                <a:schemeClr val="dk1"/>
              </a:buClr>
              <a:buSzPts val="1800"/>
              <a:buNone/>
              <a:defRPr sz="1800"/>
            </a:lvl3pPr>
            <a:lvl4pPr lvl="3" algn="ctr">
              <a:lnSpc>
                <a:spcPct val="130000"/>
              </a:lnSpc>
              <a:spcBef>
                <a:spcPts val="0"/>
              </a:spcBef>
              <a:spcAft>
                <a:spcPts val="0"/>
              </a:spcAft>
              <a:buClr>
                <a:schemeClr val="accent2"/>
              </a:buClr>
              <a:buSzPts val="1600"/>
              <a:buNone/>
              <a:defRPr sz="1600"/>
            </a:lvl4pPr>
            <a:lvl5pPr lvl="4" algn="ctr">
              <a:lnSpc>
                <a:spcPct val="130000"/>
              </a:lnSpc>
              <a:spcBef>
                <a:spcPts val="0"/>
              </a:spcBef>
              <a:spcAft>
                <a:spcPts val="0"/>
              </a:spcAft>
              <a:buClr>
                <a:schemeClr val="dk1"/>
              </a:buClr>
              <a:buSzPts val="1600"/>
              <a:buNone/>
              <a:defRPr sz="1600"/>
            </a:lvl5pPr>
            <a:lvl6pPr lvl="5" algn="ctr">
              <a:lnSpc>
                <a:spcPct val="130000"/>
              </a:lnSpc>
              <a:spcBef>
                <a:spcPts val="0"/>
              </a:spcBef>
              <a:spcAft>
                <a:spcPts val="0"/>
              </a:spcAft>
              <a:buClr>
                <a:schemeClr val="dk1"/>
              </a:buClr>
              <a:buSzPts val="1600"/>
              <a:buNone/>
              <a:defRPr sz="1600"/>
            </a:lvl6pPr>
            <a:lvl7pPr lvl="6" algn="ctr">
              <a:lnSpc>
                <a:spcPct val="130000"/>
              </a:lnSpc>
              <a:spcBef>
                <a:spcPts val="0"/>
              </a:spcBef>
              <a:spcAft>
                <a:spcPts val="0"/>
              </a:spcAft>
              <a:buClr>
                <a:schemeClr val="dk1"/>
              </a:buClr>
              <a:buSzPts val="1600"/>
              <a:buNone/>
              <a:defRPr sz="1600"/>
            </a:lvl7pPr>
            <a:lvl8pPr lvl="7" algn="ctr">
              <a:lnSpc>
                <a:spcPct val="130000"/>
              </a:lnSpc>
              <a:spcBef>
                <a:spcPts val="0"/>
              </a:spcBef>
              <a:spcAft>
                <a:spcPts val="0"/>
              </a:spcAft>
              <a:buClr>
                <a:schemeClr val="dk1"/>
              </a:buClr>
              <a:buSzPts val="1600"/>
              <a:buNone/>
              <a:defRPr sz="1600"/>
            </a:lvl8pPr>
            <a:lvl9pPr lvl="8" algn="ctr">
              <a:lnSpc>
                <a:spcPct val="130000"/>
              </a:lnSpc>
              <a:spcBef>
                <a:spcPts val="0"/>
              </a:spcBef>
              <a:spcAft>
                <a:spcPts val="0"/>
              </a:spcAft>
              <a:buClr>
                <a:schemeClr val="dk1"/>
              </a:buClr>
              <a:buSzPts val="1600"/>
              <a:buNone/>
              <a:defRPr sz="1600"/>
            </a:lvl9pPr>
          </a:lstStyle>
          <a:p>
            <a:endParaRPr/>
          </a:p>
        </p:txBody>
      </p:sp>
      <p:grpSp>
        <p:nvGrpSpPr>
          <p:cNvPr id="22" name="Google Shape;22;p25"/>
          <p:cNvGrpSpPr/>
          <p:nvPr/>
        </p:nvGrpSpPr>
        <p:grpSpPr>
          <a:xfrm>
            <a:off x="635000" y="519113"/>
            <a:ext cx="1524000" cy="1262063"/>
            <a:chOff x="400" y="327"/>
            <a:chExt cx="960" cy="795"/>
          </a:xfrm>
        </p:grpSpPr>
        <p:sp>
          <p:nvSpPr>
            <p:cNvPr id="23" name="Google Shape;23;p25"/>
            <p:cNvSpPr/>
            <p:nvPr/>
          </p:nvSpPr>
          <p:spPr>
            <a:xfrm>
              <a:off x="885" y="345"/>
              <a:ext cx="475" cy="561"/>
            </a:xfrm>
            <a:custGeom>
              <a:avLst/>
              <a:gdLst/>
              <a:ahLst/>
              <a:cxnLst/>
              <a:rect l="l" t="t" r="r" b="b"/>
              <a:pathLst>
                <a:path w="475" h="561" extrusionOk="0">
                  <a:moveTo>
                    <a:pt x="49" y="561"/>
                  </a:moveTo>
                  <a:lnTo>
                    <a:pt x="49" y="491"/>
                  </a:lnTo>
                  <a:lnTo>
                    <a:pt x="338" y="91"/>
                  </a:lnTo>
                  <a:lnTo>
                    <a:pt x="63" y="91"/>
                  </a:lnTo>
                  <a:lnTo>
                    <a:pt x="0" y="1"/>
                  </a:lnTo>
                  <a:lnTo>
                    <a:pt x="475" y="0"/>
                  </a:lnTo>
                  <a:lnTo>
                    <a:pt x="475" y="70"/>
                  </a:lnTo>
                  <a:lnTo>
                    <a:pt x="191" y="470"/>
                  </a:lnTo>
                  <a:lnTo>
                    <a:pt x="473" y="470"/>
                  </a:lnTo>
                  <a:lnTo>
                    <a:pt x="473" y="561"/>
                  </a:lnTo>
                  <a:lnTo>
                    <a:pt x="49" y="561"/>
                  </a:lnTo>
                  <a:close/>
                </a:path>
              </a:pathLst>
            </a:custGeom>
            <a:solidFill>
              <a:srgbClr val="7B348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5"/>
            <p:cNvSpPr/>
            <p:nvPr/>
          </p:nvSpPr>
          <p:spPr>
            <a:xfrm>
              <a:off x="701" y="345"/>
              <a:ext cx="382" cy="561"/>
            </a:xfrm>
            <a:custGeom>
              <a:avLst/>
              <a:gdLst/>
              <a:ahLst/>
              <a:cxnLst/>
              <a:rect l="l" t="t" r="r" b="b"/>
              <a:pathLst>
                <a:path w="1910" h="2806" extrusionOk="0">
                  <a:moveTo>
                    <a:pt x="864" y="1603"/>
                  </a:moveTo>
                  <a:cubicBezTo>
                    <a:pt x="533" y="1603"/>
                    <a:pt x="533" y="1603"/>
                    <a:pt x="533" y="1603"/>
                  </a:cubicBezTo>
                  <a:cubicBezTo>
                    <a:pt x="533" y="2377"/>
                    <a:pt x="533" y="2377"/>
                    <a:pt x="533" y="2377"/>
                  </a:cubicBezTo>
                  <a:cubicBezTo>
                    <a:pt x="864" y="2377"/>
                    <a:pt x="864" y="2377"/>
                    <a:pt x="864" y="2377"/>
                  </a:cubicBezTo>
                  <a:cubicBezTo>
                    <a:pt x="1022" y="2377"/>
                    <a:pt x="1094" y="2368"/>
                    <a:pt x="1171" y="2326"/>
                  </a:cubicBezTo>
                  <a:cubicBezTo>
                    <a:pt x="1284" y="2271"/>
                    <a:pt x="1353" y="2143"/>
                    <a:pt x="1353" y="1998"/>
                  </a:cubicBezTo>
                  <a:cubicBezTo>
                    <a:pt x="1353" y="1744"/>
                    <a:pt x="1179" y="1603"/>
                    <a:pt x="864" y="1603"/>
                  </a:cubicBezTo>
                  <a:moveTo>
                    <a:pt x="864" y="426"/>
                  </a:moveTo>
                  <a:cubicBezTo>
                    <a:pt x="533" y="426"/>
                    <a:pt x="533" y="426"/>
                    <a:pt x="533" y="426"/>
                  </a:cubicBezTo>
                  <a:cubicBezTo>
                    <a:pt x="533" y="1148"/>
                    <a:pt x="533" y="1148"/>
                    <a:pt x="533" y="1148"/>
                  </a:cubicBezTo>
                  <a:cubicBezTo>
                    <a:pt x="836" y="1148"/>
                    <a:pt x="836" y="1148"/>
                    <a:pt x="836" y="1148"/>
                  </a:cubicBezTo>
                  <a:cubicBezTo>
                    <a:pt x="1123" y="1148"/>
                    <a:pt x="1276" y="1021"/>
                    <a:pt x="1276" y="783"/>
                  </a:cubicBezTo>
                  <a:cubicBezTo>
                    <a:pt x="1276" y="557"/>
                    <a:pt x="1123" y="426"/>
                    <a:pt x="864" y="426"/>
                  </a:cubicBezTo>
                  <a:moveTo>
                    <a:pt x="1086" y="2806"/>
                  </a:moveTo>
                  <a:cubicBezTo>
                    <a:pt x="0" y="2806"/>
                    <a:pt x="0" y="2806"/>
                    <a:pt x="0" y="2806"/>
                  </a:cubicBezTo>
                  <a:cubicBezTo>
                    <a:pt x="0" y="0"/>
                    <a:pt x="0" y="0"/>
                    <a:pt x="0" y="0"/>
                  </a:cubicBezTo>
                  <a:cubicBezTo>
                    <a:pt x="965" y="0"/>
                    <a:pt x="965" y="0"/>
                    <a:pt x="965" y="0"/>
                  </a:cubicBezTo>
                  <a:cubicBezTo>
                    <a:pt x="1313" y="0"/>
                    <a:pt x="1486" y="47"/>
                    <a:pt x="1632" y="187"/>
                  </a:cubicBezTo>
                  <a:cubicBezTo>
                    <a:pt x="1761" y="307"/>
                    <a:pt x="1842" y="506"/>
                    <a:pt x="1842" y="689"/>
                  </a:cubicBezTo>
                  <a:cubicBezTo>
                    <a:pt x="1842" y="846"/>
                    <a:pt x="1785" y="1012"/>
                    <a:pt x="1688" y="1131"/>
                  </a:cubicBezTo>
                  <a:cubicBezTo>
                    <a:pt x="1571" y="1272"/>
                    <a:pt x="1462" y="1323"/>
                    <a:pt x="1252" y="1335"/>
                  </a:cubicBezTo>
                  <a:cubicBezTo>
                    <a:pt x="1656" y="1344"/>
                    <a:pt x="1910" y="1620"/>
                    <a:pt x="1910" y="2058"/>
                  </a:cubicBezTo>
                  <a:cubicBezTo>
                    <a:pt x="1910" y="2543"/>
                    <a:pt x="1620" y="2806"/>
                    <a:pt x="1086" y="2806"/>
                  </a:cubicBezTo>
                </a:path>
              </a:pathLst>
            </a:custGeom>
            <a:solidFill>
              <a:srgbClr val="FED5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 name="Google Shape;25;p25"/>
            <p:cNvSpPr/>
            <p:nvPr/>
          </p:nvSpPr>
          <p:spPr>
            <a:xfrm>
              <a:off x="408" y="331"/>
              <a:ext cx="391" cy="582"/>
            </a:xfrm>
            <a:custGeom>
              <a:avLst/>
              <a:gdLst/>
              <a:ahLst/>
              <a:cxnLst/>
              <a:rect l="l" t="t" r="r" b="b"/>
              <a:pathLst>
                <a:path w="1953" h="2907" extrusionOk="0">
                  <a:moveTo>
                    <a:pt x="1830" y="1778"/>
                  </a:moveTo>
                  <a:cubicBezTo>
                    <a:pt x="1878" y="1878"/>
                    <a:pt x="1905" y="1997"/>
                    <a:pt x="1905" y="2119"/>
                  </a:cubicBezTo>
                  <a:cubicBezTo>
                    <a:pt x="1905" y="2616"/>
                    <a:pt x="1561" y="2907"/>
                    <a:pt x="976" y="2907"/>
                  </a:cubicBezTo>
                  <a:cubicBezTo>
                    <a:pt x="896" y="2907"/>
                    <a:pt x="816" y="2899"/>
                    <a:pt x="739" y="2891"/>
                  </a:cubicBezTo>
                  <a:cubicBezTo>
                    <a:pt x="551" y="2861"/>
                    <a:pt x="463" y="2831"/>
                    <a:pt x="187" y="2697"/>
                  </a:cubicBezTo>
                  <a:cubicBezTo>
                    <a:pt x="151" y="2680"/>
                    <a:pt x="90" y="2650"/>
                    <a:pt x="14" y="2612"/>
                  </a:cubicBezTo>
                  <a:cubicBezTo>
                    <a:pt x="19" y="2602"/>
                    <a:pt x="19" y="2602"/>
                    <a:pt x="19" y="2602"/>
                  </a:cubicBezTo>
                  <a:cubicBezTo>
                    <a:pt x="12" y="2599"/>
                    <a:pt x="7" y="2596"/>
                    <a:pt x="0" y="2593"/>
                  </a:cubicBezTo>
                  <a:cubicBezTo>
                    <a:pt x="213" y="2103"/>
                    <a:pt x="213" y="2103"/>
                    <a:pt x="213" y="2103"/>
                  </a:cubicBezTo>
                  <a:cubicBezTo>
                    <a:pt x="406" y="2213"/>
                    <a:pt x="486" y="2255"/>
                    <a:pt x="591" y="2297"/>
                  </a:cubicBezTo>
                  <a:cubicBezTo>
                    <a:pt x="723" y="2348"/>
                    <a:pt x="868" y="2378"/>
                    <a:pt x="973" y="2378"/>
                  </a:cubicBezTo>
                  <a:cubicBezTo>
                    <a:pt x="1206" y="2378"/>
                    <a:pt x="1358" y="2268"/>
                    <a:pt x="1358" y="2099"/>
                  </a:cubicBezTo>
                  <a:cubicBezTo>
                    <a:pt x="1358" y="2061"/>
                    <a:pt x="1352" y="2026"/>
                    <a:pt x="1337" y="1994"/>
                  </a:cubicBezTo>
                  <a:cubicBezTo>
                    <a:pt x="1304" y="1935"/>
                    <a:pt x="1241" y="1881"/>
                    <a:pt x="1136" y="1820"/>
                  </a:cubicBezTo>
                  <a:cubicBezTo>
                    <a:pt x="727" y="1575"/>
                    <a:pt x="727" y="1575"/>
                    <a:pt x="727" y="1575"/>
                  </a:cubicBezTo>
                  <a:cubicBezTo>
                    <a:pt x="453" y="1409"/>
                    <a:pt x="290" y="1277"/>
                    <a:pt x="202" y="1135"/>
                  </a:cubicBezTo>
                  <a:cubicBezTo>
                    <a:pt x="129" y="1028"/>
                    <a:pt x="101" y="916"/>
                    <a:pt x="101" y="781"/>
                  </a:cubicBezTo>
                  <a:cubicBezTo>
                    <a:pt x="101" y="642"/>
                    <a:pt x="141" y="498"/>
                    <a:pt x="205" y="393"/>
                  </a:cubicBezTo>
                  <a:cubicBezTo>
                    <a:pt x="249" y="321"/>
                    <a:pt x="318" y="249"/>
                    <a:pt x="402" y="186"/>
                  </a:cubicBezTo>
                  <a:cubicBezTo>
                    <a:pt x="595" y="46"/>
                    <a:pt x="760" y="0"/>
                    <a:pt x="1069" y="0"/>
                  </a:cubicBezTo>
                  <a:cubicBezTo>
                    <a:pt x="1246" y="0"/>
                    <a:pt x="1402" y="21"/>
                    <a:pt x="1567" y="72"/>
                  </a:cubicBezTo>
                  <a:cubicBezTo>
                    <a:pt x="1696" y="114"/>
                    <a:pt x="1768" y="143"/>
                    <a:pt x="1945" y="232"/>
                  </a:cubicBezTo>
                  <a:cubicBezTo>
                    <a:pt x="1938" y="248"/>
                    <a:pt x="1938" y="248"/>
                    <a:pt x="1938" y="248"/>
                  </a:cubicBezTo>
                  <a:cubicBezTo>
                    <a:pt x="1943" y="250"/>
                    <a:pt x="1948" y="252"/>
                    <a:pt x="1953" y="255"/>
                  </a:cubicBezTo>
                  <a:cubicBezTo>
                    <a:pt x="1753" y="732"/>
                    <a:pt x="1753" y="732"/>
                    <a:pt x="1753" y="732"/>
                  </a:cubicBezTo>
                  <a:cubicBezTo>
                    <a:pt x="1473" y="601"/>
                    <a:pt x="1244" y="533"/>
                    <a:pt x="1068" y="533"/>
                  </a:cubicBezTo>
                  <a:cubicBezTo>
                    <a:pt x="832" y="533"/>
                    <a:pt x="679" y="635"/>
                    <a:pt x="679" y="791"/>
                  </a:cubicBezTo>
                  <a:cubicBezTo>
                    <a:pt x="679" y="827"/>
                    <a:pt x="686" y="860"/>
                    <a:pt x="700" y="890"/>
                  </a:cubicBezTo>
                  <a:cubicBezTo>
                    <a:pt x="736" y="947"/>
                    <a:pt x="805" y="999"/>
                    <a:pt x="920" y="1064"/>
                  </a:cubicBezTo>
                  <a:cubicBezTo>
                    <a:pt x="1326" y="1292"/>
                    <a:pt x="1591" y="1469"/>
                    <a:pt x="1716" y="1600"/>
                  </a:cubicBezTo>
                  <a:cubicBezTo>
                    <a:pt x="1762" y="1649"/>
                    <a:pt x="1801" y="1710"/>
                    <a:pt x="1830" y="17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26;p25"/>
            <p:cNvSpPr/>
            <p:nvPr/>
          </p:nvSpPr>
          <p:spPr>
            <a:xfrm>
              <a:off x="400" y="327"/>
              <a:ext cx="411" cy="595"/>
            </a:xfrm>
            <a:custGeom>
              <a:avLst/>
              <a:gdLst/>
              <a:ahLst/>
              <a:cxnLst/>
              <a:rect l="l" t="t" r="r" b="b"/>
              <a:pathLst>
                <a:path w="2055" h="2975" extrusionOk="0">
                  <a:moveTo>
                    <a:pt x="1020" y="2975"/>
                  </a:moveTo>
                  <a:cubicBezTo>
                    <a:pt x="940" y="2975"/>
                    <a:pt x="863" y="2967"/>
                    <a:pt x="779" y="2958"/>
                  </a:cubicBezTo>
                  <a:cubicBezTo>
                    <a:pt x="776" y="2957"/>
                    <a:pt x="776" y="2957"/>
                    <a:pt x="776" y="2957"/>
                  </a:cubicBezTo>
                  <a:cubicBezTo>
                    <a:pt x="580" y="2927"/>
                    <a:pt x="485" y="2893"/>
                    <a:pt x="211" y="2759"/>
                  </a:cubicBezTo>
                  <a:cubicBezTo>
                    <a:pt x="176" y="2743"/>
                    <a:pt x="118" y="2715"/>
                    <a:pt x="38" y="2675"/>
                  </a:cubicBezTo>
                  <a:cubicBezTo>
                    <a:pt x="0" y="2656"/>
                    <a:pt x="0" y="2656"/>
                    <a:pt x="0" y="2656"/>
                  </a:cubicBezTo>
                  <a:cubicBezTo>
                    <a:pt x="249" y="2081"/>
                    <a:pt x="249" y="2081"/>
                    <a:pt x="249" y="2081"/>
                  </a:cubicBezTo>
                  <a:cubicBezTo>
                    <a:pt x="293" y="2106"/>
                    <a:pt x="293" y="2106"/>
                    <a:pt x="293" y="2106"/>
                  </a:cubicBezTo>
                  <a:cubicBezTo>
                    <a:pt x="490" y="2218"/>
                    <a:pt x="566" y="2257"/>
                    <a:pt x="664" y="2297"/>
                  </a:cubicBezTo>
                  <a:cubicBezTo>
                    <a:pt x="788" y="2344"/>
                    <a:pt x="927" y="2374"/>
                    <a:pt x="1028" y="2374"/>
                  </a:cubicBezTo>
                  <a:cubicBezTo>
                    <a:pt x="1234" y="2374"/>
                    <a:pt x="1367" y="2282"/>
                    <a:pt x="1367" y="2141"/>
                  </a:cubicBezTo>
                  <a:cubicBezTo>
                    <a:pt x="1367" y="2054"/>
                    <a:pt x="1333" y="1984"/>
                    <a:pt x="1157" y="1881"/>
                  </a:cubicBezTo>
                  <a:cubicBezTo>
                    <a:pt x="748" y="1636"/>
                    <a:pt x="748" y="1636"/>
                    <a:pt x="748" y="1636"/>
                  </a:cubicBezTo>
                  <a:cubicBezTo>
                    <a:pt x="267" y="1346"/>
                    <a:pt x="113" y="1149"/>
                    <a:pt x="113" y="825"/>
                  </a:cubicBezTo>
                  <a:cubicBezTo>
                    <a:pt x="113" y="682"/>
                    <a:pt x="155" y="528"/>
                    <a:pt x="224" y="414"/>
                  </a:cubicBezTo>
                  <a:cubicBezTo>
                    <a:pt x="271" y="337"/>
                    <a:pt x="343" y="261"/>
                    <a:pt x="432" y="194"/>
                  </a:cubicBezTo>
                  <a:cubicBezTo>
                    <a:pt x="432" y="194"/>
                    <a:pt x="432" y="194"/>
                    <a:pt x="432" y="194"/>
                  </a:cubicBezTo>
                  <a:cubicBezTo>
                    <a:pt x="633" y="49"/>
                    <a:pt x="808" y="0"/>
                    <a:pt x="1124" y="0"/>
                  </a:cubicBezTo>
                  <a:cubicBezTo>
                    <a:pt x="1309" y="0"/>
                    <a:pt x="1471" y="23"/>
                    <a:pt x="1634" y="74"/>
                  </a:cubicBezTo>
                  <a:cubicBezTo>
                    <a:pt x="1635" y="74"/>
                    <a:pt x="1635" y="74"/>
                    <a:pt x="1635" y="74"/>
                  </a:cubicBezTo>
                  <a:cubicBezTo>
                    <a:pt x="1763" y="116"/>
                    <a:pt x="1836" y="145"/>
                    <a:pt x="2018" y="237"/>
                  </a:cubicBezTo>
                  <a:cubicBezTo>
                    <a:pt x="2055" y="256"/>
                    <a:pt x="2055" y="256"/>
                    <a:pt x="2055" y="256"/>
                  </a:cubicBezTo>
                  <a:cubicBezTo>
                    <a:pt x="1821" y="814"/>
                    <a:pt x="1821" y="814"/>
                    <a:pt x="1821" y="814"/>
                  </a:cubicBezTo>
                  <a:cubicBezTo>
                    <a:pt x="1778" y="795"/>
                    <a:pt x="1778" y="795"/>
                    <a:pt x="1778" y="795"/>
                  </a:cubicBezTo>
                  <a:cubicBezTo>
                    <a:pt x="1502" y="666"/>
                    <a:pt x="1278" y="601"/>
                    <a:pt x="1112" y="601"/>
                  </a:cubicBezTo>
                  <a:cubicBezTo>
                    <a:pt x="903" y="601"/>
                    <a:pt x="769" y="684"/>
                    <a:pt x="769" y="813"/>
                  </a:cubicBezTo>
                  <a:cubicBezTo>
                    <a:pt x="769" y="921"/>
                    <a:pt x="843" y="981"/>
                    <a:pt x="998" y="1068"/>
                  </a:cubicBezTo>
                  <a:cubicBezTo>
                    <a:pt x="1413" y="1302"/>
                    <a:pt x="1676" y="1480"/>
                    <a:pt x="1802" y="1612"/>
                  </a:cubicBezTo>
                  <a:cubicBezTo>
                    <a:pt x="1923" y="1739"/>
                    <a:pt x="1995" y="1937"/>
                    <a:pt x="1995" y="2141"/>
                  </a:cubicBezTo>
                  <a:cubicBezTo>
                    <a:pt x="1995" y="2663"/>
                    <a:pt x="1630" y="2975"/>
                    <a:pt x="1020" y="2975"/>
                  </a:cubicBezTo>
                  <a:moveTo>
                    <a:pt x="789" y="2868"/>
                  </a:moveTo>
                  <a:cubicBezTo>
                    <a:pt x="871" y="2877"/>
                    <a:pt x="945" y="2884"/>
                    <a:pt x="1020" y="2884"/>
                  </a:cubicBezTo>
                  <a:cubicBezTo>
                    <a:pt x="1582" y="2884"/>
                    <a:pt x="1904" y="2613"/>
                    <a:pt x="1904" y="2141"/>
                  </a:cubicBezTo>
                  <a:cubicBezTo>
                    <a:pt x="1904" y="1959"/>
                    <a:pt x="1841" y="1785"/>
                    <a:pt x="1736" y="1674"/>
                  </a:cubicBezTo>
                  <a:cubicBezTo>
                    <a:pt x="1617" y="1549"/>
                    <a:pt x="1361" y="1376"/>
                    <a:pt x="954" y="1147"/>
                  </a:cubicBezTo>
                  <a:cubicBezTo>
                    <a:pt x="775" y="1047"/>
                    <a:pt x="678" y="964"/>
                    <a:pt x="678" y="813"/>
                  </a:cubicBezTo>
                  <a:cubicBezTo>
                    <a:pt x="678" y="629"/>
                    <a:pt x="848" y="510"/>
                    <a:pt x="1112" y="510"/>
                  </a:cubicBezTo>
                  <a:cubicBezTo>
                    <a:pt x="1285" y="510"/>
                    <a:pt x="1501" y="570"/>
                    <a:pt x="1773" y="693"/>
                  </a:cubicBezTo>
                  <a:cubicBezTo>
                    <a:pt x="1939" y="299"/>
                    <a:pt x="1939" y="299"/>
                    <a:pt x="1939" y="299"/>
                  </a:cubicBezTo>
                  <a:cubicBezTo>
                    <a:pt x="1790" y="225"/>
                    <a:pt x="1721" y="197"/>
                    <a:pt x="1607" y="160"/>
                  </a:cubicBezTo>
                  <a:cubicBezTo>
                    <a:pt x="1451" y="112"/>
                    <a:pt x="1302" y="90"/>
                    <a:pt x="1124" y="90"/>
                  </a:cubicBezTo>
                  <a:cubicBezTo>
                    <a:pt x="826" y="90"/>
                    <a:pt x="671" y="133"/>
                    <a:pt x="486" y="267"/>
                  </a:cubicBezTo>
                  <a:cubicBezTo>
                    <a:pt x="406" y="327"/>
                    <a:pt x="342" y="394"/>
                    <a:pt x="301" y="461"/>
                  </a:cubicBezTo>
                  <a:cubicBezTo>
                    <a:pt x="240" y="561"/>
                    <a:pt x="204" y="698"/>
                    <a:pt x="204" y="825"/>
                  </a:cubicBezTo>
                  <a:cubicBezTo>
                    <a:pt x="204" y="1114"/>
                    <a:pt x="342" y="1285"/>
                    <a:pt x="795" y="1558"/>
                  </a:cubicBezTo>
                  <a:cubicBezTo>
                    <a:pt x="1203" y="1803"/>
                    <a:pt x="1203" y="1803"/>
                    <a:pt x="1203" y="1803"/>
                  </a:cubicBezTo>
                  <a:cubicBezTo>
                    <a:pt x="1389" y="1911"/>
                    <a:pt x="1458" y="2003"/>
                    <a:pt x="1458" y="2141"/>
                  </a:cubicBezTo>
                  <a:cubicBezTo>
                    <a:pt x="1458" y="2334"/>
                    <a:pt x="1285" y="2464"/>
                    <a:pt x="1028" y="2464"/>
                  </a:cubicBezTo>
                  <a:cubicBezTo>
                    <a:pt x="915" y="2464"/>
                    <a:pt x="767" y="2433"/>
                    <a:pt x="631" y="2381"/>
                  </a:cubicBezTo>
                  <a:cubicBezTo>
                    <a:pt x="630" y="2381"/>
                    <a:pt x="630" y="2381"/>
                    <a:pt x="630" y="2381"/>
                  </a:cubicBezTo>
                  <a:cubicBezTo>
                    <a:pt x="530" y="2340"/>
                    <a:pt x="449" y="2299"/>
                    <a:pt x="292" y="2209"/>
                  </a:cubicBezTo>
                  <a:cubicBezTo>
                    <a:pt x="117" y="2613"/>
                    <a:pt x="117" y="2613"/>
                    <a:pt x="117" y="2613"/>
                  </a:cubicBezTo>
                  <a:cubicBezTo>
                    <a:pt x="177" y="2643"/>
                    <a:pt x="222" y="2664"/>
                    <a:pt x="250" y="2678"/>
                  </a:cubicBezTo>
                  <a:cubicBezTo>
                    <a:pt x="250" y="2678"/>
                    <a:pt x="250" y="2678"/>
                    <a:pt x="250" y="2678"/>
                  </a:cubicBezTo>
                  <a:cubicBezTo>
                    <a:pt x="530" y="2814"/>
                    <a:pt x="613" y="2840"/>
                    <a:pt x="789" y="2868"/>
                  </a:cubicBezTo>
                </a:path>
              </a:pathLst>
            </a:custGeom>
            <a:solidFill>
              <a:srgbClr val="0090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5"/>
            <p:cNvSpPr/>
            <p:nvPr/>
          </p:nvSpPr>
          <p:spPr>
            <a:xfrm>
              <a:off x="409" y="974"/>
              <a:ext cx="950" cy="148"/>
            </a:xfrm>
            <a:custGeom>
              <a:avLst/>
              <a:gdLst/>
              <a:ahLst/>
              <a:cxnLst/>
              <a:rect l="l" t="t" r="r" b="b"/>
              <a:pathLst>
                <a:path w="4749" h="738" extrusionOk="0">
                  <a:moveTo>
                    <a:pt x="197" y="13"/>
                  </a:moveTo>
                  <a:cubicBezTo>
                    <a:pt x="0" y="13"/>
                    <a:pt x="0" y="13"/>
                    <a:pt x="0" y="13"/>
                  </a:cubicBezTo>
                  <a:cubicBezTo>
                    <a:pt x="0" y="724"/>
                    <a:pt x="0" y="724"/>
                    <a:pt x="0" y="724"/>
                  </a:cubicBezTo>
                  <a:cubicBezTo>
                    <a:pt x="58" y="724"/>
                    <a:pt x="58" y="724"/>
                    <a:pt x="58" y="724"/>
                  </a:cubicBezTo>
                  <a:cubicBezTo>
                    <a:pt x="58" y="442"/>
                    <a:pt x="58" y="442"/>
                    <a:pt x="58" y="442"/>
                  </a:cubicBezTo>
                  <a:cubicBezTo>
                    <a:pt x="137" y="450"/>
                    <a:pt x="145" y="453"/>
                    <a:pt x="173" y="453"/>
                  </a:cubicBezTo>
                  <a:cubicBezTo>
                    <a:pt x="320" y="453"/>
                    <a:pt x="422" y="365"/>
                    <a:pt x="422" y="218"/>
                  </a:cubicBezTo>
                  <a:cubicBezTo>
                    <a:pt x="422" y="76"/>
                    <a:pt x="334" y="13"/>
                    <a:pt x="197" y="13"/>
                  </a:cubicBezTo>
                  <a:close/>
                  <a:moveTo>
                    <a:pt x="158" y="401"/>
                  </a:moveTo>
                  <a:cubicBezTo>
                    <a:pt x="133" y="401"/>
                    <a:pt x="122" y="400"/>
                    <a:pt x="58" y="392"/>
                  </a:cubicBezTo>
                  <a:cubicBezTo>
                    <a:pt x="58" y="65"/>
                    <a:pt x="58" y="65"/>
                    <a:pt x="58" y="65"/>
                  </a:cubicBezTo>
                  <a:cubicBezTo>
                    <a:pt x="185" y="65"/>
                    <a:pt x="185" y="65"/>
                    <a:pt x="185" y="65"/>
                  </a:cubicBezTo>
                  <a:cubicBezTo>
                    <a:pt x="293" y="65"/>
                    <a:pt x="357" y="110"/>
                    <a:pt x="357" y="223"/>
                  </a:cubicBezTo>
                  <a:cubicBezTo>
                    <a:pt x="357" y="350"/>
                    <a:pt x="272" y="401"/>
                    <a:pt x="158" y="401"/>
                  </a:cubicBezTo>
                  <a:close/>
                  <a:moveTo>
                    <a:pt x="643" y="673"/>
                  </a:moveTo>
                  <a:cubicBezTo>
                    <a:pt x="964" y="673"/>
                    <a:pt x="964" y="673"/>
                    <a:pt x="964" y="673"/>
                  </a:cubicBezTo>
                  <a:cubicBezTo>
                    <a:pt x="964" y="724"/>
                    <a:pt x="964" y="724"/>
                    <a:pt x="964" y="724"/>
                  </a:cubicBezTo>
                  <a:cubicBezTo>
                    <a:pt x="584" y="724"/>
                    <a:pt x="584" y="724"/>
                    <a:pt x="584" y="724"/>
                  </a:cubicBezTo>
                  <a:cubicBezTo>
                    <a:pt x="584" y="13"/>
                    <a:pt x="584" y="13"/>
                    <a:pt x="584" y="13"/>
                  </a:cubicBezTo>
                  <a:cubicBezTo>
                    <a:pt x="954" y="13"/>
                    <a:pt x="954" y="13"/>
                    <a:pt x="954" y="13"/>
                  </a:cubicBezTo>
                  <a:cubicBezTo>
                    <a:pt x="954" y="65"/>
                    <a:pt x="954" y="65"/>
                    <a:pt x="954" y="65"/>
                  </a:cubicBezTo>
                  <a:cubicBezTo>
                    <a:pt x="643" y="65"/>
                    <a:pt x="643" y="65"/>
                    <a:pt x="643" y="65"/>
                  </a:cubicBezTo>
                  <a:cubicBezTo>
                    <a:pt x="643" y="335"/>
                    <a:pt x="643" y="335"/>
                    <a:pt x="643" y="335"/>
                  </a:cubicBezTo>
                  <a:cubicBezTo>
                    <a:pt x="900" y="335"/>
                    <a:pt x="900" y="335"/>
                    <a:pt x="900" y="335"/>
                  </a:cubicBezTo>
                  <a:cubicBezTo>
                    <a:pt x="900" y="387"/>
                    <a:pt x="900" y="387"/>
                    <a:pt x="900" y="387"/>
                  </a:cubicBezTo>
                  <a:cubicBezTo>
                    <a:pt x="643" y="387"/>
                    <a:pt x="643" y="387"/>
                    <a:pt x="643" y="387"/>
                  </a:cubicBezTo>
                  <a:lnTo>
                    <a:pt x="643" y="673"/>
                  </a:lnTo>
                  <a:close/>
                  <a:moveTo>
                    <a:pt x="1645" y="13"/>
                  </a:moveTo>
                  <a:cubicBezTo>
                    <a:pt x="1703" y="13"/>
                    <a:pt x="1703" y="13"/>
                    <a:pt x="1703" y="13"/>
                  </a:cubicBezTo>
                  <a:cubicBezTo>
                    <a:pt x="1703" y="731"/>
                    <a:pt x="1703" y="731"/>
                    <a:pt x="1703" y="731"/>
                  </a:cubicBezTo>
                  <a:cubicBezTo>
                    <a:pt x="1630" y="731"/>
                    <a:pt x="1630" y="731"/>
                    <a:pt x="1630" y="731"/>
                  </a:cubicBezTo>
                  <a:cubicBezTo>
                    <a:pt x="1209" y="85"/>
                    <a:pt x="1209" y="85"/>
                    <a:pt x="1209" y="85"/>
                  </a:cubicBezTo>
                  <a:cubicBezTo>
                    <a:pt x="1209" y="724"/>
                    <a:pt x="1209" y="724"/>
                    <a:pt x="1209" y="724"/>
                  </a:cubicBezTo>
                  <a:cubicBezTo>
                    <a:pt x="1150" y="724"/>
                    <a:pt x="1150" y="724"/>
                    <a:pt x="1150" y="724"/>
                  </a:cubicBezTo>
                  <a:cubicBezTo>
                    <a:pt x="1150" y="13"/>
                    <a:pt x="1150" y="13"/>
                    <a:pt x="1150" y="13"/>
                  </a:cubicBezTo>
                  <a:cubicBezTo>
                    <a:pt x="1237" y="13"/>
                    <a:pt x="1237" y="13"/>
                    <a:pt x="1237" y="13"/>
                  </a:cubicBezTo>
                  <a:cubicBezTo>
                    <a:pt x="1645" y="646"/>
                    <a:pt x="1645" y="646"/>
                    <a:pt x="1645" y="646"/>
                  </a:cubicBezTo>
                  <a:lnTo>
                    <a:pt x="1645" y="13"/>
                  </a:lnTo>
                  <a:close/>
                  <a:moveTo>
                    <a:pt x="1977" y="175"/>
                  </a:moveTo>
                  <a:cubicBezTo>
                    <a:pt x="1977" y="239"/>
                    <a:pt x="2012" y="270"/>
                    <a:pt x="2154" y="349"/>
                  </a:cubicBezTo>
                  <a:cubicBezTo>
                    <a:pt x="2237" y="394"/>
                    <a:pt x="2317" y="440"/>
                    <a:pt x="2317" y="546"/>
                  </a:cubicBezTo>
                  <a:cubicBezTo>
                    <a:pt x="2317" y="664"/>
                    <a:pt x="2234" y="738"/>
                    <a:pt x="2098" y="738"/>
                  </a:cubicBezTo>
                  <a:cubicBezTo>
                    <a:pt x="2016" y="738"/>
                    <a:pt x="1960" y="715"/>
                    <a:pt x="1894" y="669"/>
                  </a:cubicBezTo>
                  <a:cubicBezTo>
                    <a:pt x="1924" y="621"/>
                    <a:pt x="1924" y="621"/>
                    <a:pt x="1924" y="621"/>
                  </a:cubicBezTo>
                  <a:cubicBezTo>
                    <a:pt x="1985" y="662"/>
                    <a:pt x="2029" y="684"/>
                    <a:pt x="2104" y="684"/>
                  </a:cubicBezTo>
                  <a:cubicBezTo>
                    <a:pt x="2195" y="684"/>
                    <a:pt x="2252" y="635"/>
                    <a:pt x="2252" y="555"/>
                  </a:cubicBezTo>
                  <a:cubicBezTo>
                    <a:pt x="2252" y="449"/>
                    <a:pt x="2136" y="406"/>
                    <a:pt x="2059" y="363"/>
                  </a:cubicBezTo>
                  <a:cubicBezTo>
                    <a:pt x="1955" y="305"/>
                    <a:pt x="1912" y="245"/>
                    <a:pt x="1912" y="176"/>
                  </a:cubicBezTo>
                  <a:cubicBezTo>
                    <a:pt x="1912" y="68"/>
                    <a:pt x="1998" y="1"/>
                    <a:pt x="2132" y="1"/>
                  </a:cubicBezTo>
                  <a:cubicBezTo>
                    <a:pt x="2207" y="1"/>
                    <a:pt x="2256" y="16"/>
                    <a:pt x="2319" y="54"/>
                  </a:cubicBezTo>
                  <a:cubicBezTo>
                    <a:pt x="2292" y="104"/>
                    <a:pt x="2292" y="104"/>
                    <a:pt x="2292" y="104"/>
                  </a:cubicBezTo>
                  <a:cubicBezTo>
                    <a:pt x="2238" y="72"/>
                    <a:pt x="2188" y="55"/>
                    <a:pt x="2125" y="55"/>
                  </a:cubicBezTo>
                  <a:cubicBezTo>
                    <a:pt x="2039" y="55"/>
                    <a:pt x="1977" y="101"/>
                    <a:pt x="1977" y="175"/>
                  </a:cubicBezTo>
                  <a:close/>
                  <a:moveTo>
                    <a:pt x="2514" y="13"/>
                  </a:moveTo>
                  <a:cubicBezTo>
                    <a:pt x="2572" y="13"/>
                    <a:pt x="2572" y="13"/>
                    <a:pt x="2572" y="13"/>
                  </a:cubicBezTo>
                  <a:cubicBezTo>
                    <a:pt x="2572" y="724"/>
                    <a:pt x="2572" y="724"/>
                    <a:pt x="2572" y="724"/>
                  </a:cubicBezTo>
                  <a:cubicBezTo>
                    <a:pt x="2514" y="724"/>
                    <a:pt x="2514" y="724"/>
                    <a:pt x="2514" y="724"/>
                  </a:cubicBezTo>
                  <a:lnTo>
                    <a:pt x="2514" y="13"/>
                  </a:lnTo>
                  <a:close/>
                  <a:moveTo>
                    <a:pt x="3101" y="0"/>
                  </a:moveTo>
                  <a:cubicBezTo>
                    <a:pt x="2904" y="0"/>
                    <a:pt x="2759" y="153"/>
                    <a:pt x="2759" y="369"/>
                  </a:cubicBezTo>
                  <a:cubicBezTo>
                    <a:pt x="2759" y="585"/>
                    <a:pt x="2904" y="738"/>
                    <a:pt x="3101" y="738"/>
                  </a:cubicBezTo>
                  <a:cubicBezTo>
                    <a:pt x="3298" y="738"/>
                    <a:pt x="3443" y="585"/>
                    <a:pt x="3443" y="369"/>
                  </a:cubicBezTo>
                  <a:cubicBezTo>
                    <a:pt x="3443" y="153"/>
                    <a:pt x="3299" y="0"/>
                    <a:pt x="3101" y="0"/>
                  </a:cubicBezTo>
                  <a:close/>
                  <a:moveTo>
                    <a:pt x="3101" y="684"/>
                  </a:moveTo>
                  <a:cubicBezTo>
                    <a:pt x="2947" y="684"/>
                    <a:pt x="2823" y="540"/>
                    <a:pt x="2823" y="369"/>
                  </a:cubicBezTo>
                  <a:cubicBezTo>
                    <a:pt x="2823" y="198"/>
                    <a:pt x="2947" y="54"/>
                    <a:pt x="3101" y="54"/>
                  </a:cubicBezTo>
                  <a:cubicBezTo>
                    <a:pt x="3255" y="54"/>
                    <a:pt x="3378" y="198"/>
                    <a:pt x="3378" y="369"/>
                  </a:cubicBezTo>
                  <a:cubicBezTo>
                    <a:pt x="3378" y="540"/>
                    <a:pt x="3255" y="684"/>
                    <a:pt x="3101" y="684"/>
                  </a:cubicBezTo>
                  <a:close/>
                  <a:moveTo>
                    <a:pt x="3688" y="673"/>
                  </a:moveTo>
                  <a:cubicBezTo>
                    <a:pt x="4009" y="673"/>
                    <a:pt x="4009" y="673"/>
                    <a:pt x="4009" y="673"/>
                  </a:cubicBezTo>
                  <a:cubicBezTo>
                    <a:pt x="4009" y="724"/>
                    <a:pt x="4009" y="724"/>
                    <a:pt x="4009" y="724"/>
                  </a:cubicBezTo>
                  <a:cubicBezTo>
                    <a:pt x="3630" y="724"/>
                    <a:pt x="3630" y="724"/>
                    <a:pt x="3630" y="724"/>
                  </a:cubicBezTo>
                  <a:cubicBezTo>
                    <a:pt x="3630" y="13"/>
                    <a:pt x="3630" y="13"/>
                    <a:pt x="3630" y="13"/>
                  </a:cubicBezTo>
                  <a:cubicBezTo>
                    <a:pt x="3999" y="13"/>
                    <a:pt x="3999" y="13"/>
                    <a:pt x="3999" y="13"/>
                  </a:cubicBezTo>
                  <a:cubicBezTo>
                    <a:pt x="3999" y="65"/>
                    <a:pt x="3999" y="65"/>
                    <a:pt x="3999" y="65"/>
                  </a:cubicBezTo>
                  <a:cubicBezTo>
                    <a:pt x="3688" y="65"/>
                    <a:pt x="3688" y="65"/>
                    <a:pt x="3688" y="65"/>
                  </a:cubicBezTo>
                  <a:cubicBezTo>
                    <a:pt x="3688" y="335"/>
                    <a:pt x="3688" y="335"/>
                    <a:pt x="3688" y="335"/>
                  </a:cubicBezTo>
                  <a:cubicBezTo>
                    <a:pt x="3946" y="335"/>
                    <a:pt x="3946" y="335"/>
                    <a:pt x="3946" y="335"/>
                  </a:cubicBezTo>
                  <a:cubicBezTo>
                    <a:pt x="3946" y="387"/>
                    <a:pt x="3946" y="387"/>
                    <a:pt x="3946" y="387"/>
                  </a:cubicBezTo>
                  <a:cubicBezTo>
                    <a:pt x="3688" y="387"/>
                    <a:pt x="3688" y="387"/>
                    <a:pt x="3688" y="387"/>
                  </a:cubicBezTo>
                  <a:lnTo>
                    <a:pt x="3688" y="673"/>
                  </a:lnTo>
                  <a:close/>
                  <a:moveTo>
                    <a:pt x="4749" y="13"/>
                  </a:moveTo>
                  <a:cubicBezTo>
                    <a:pt x="4749" y="731"/>
                    <a:pt x="4749" y="731"/>
                    <a:pt x="4749" y="731"/>
                  </a:cubicBezTo>
                  <a:cubicBezTo>
                    <a:pt x="4675" y="731"/>
                    <a:pt x="4675" y="731"/>
                    <a:pt x="4675" y="731"/>
                  </a:cubicBezTo>
                  <a:cubicBezTo>
                    <a:pt x="4254" y="85"/>
                    <a:pt x="4254" y="85"/>
                    <a:pt x="4254" y="85"/>
                  </a:cubicBezTo>
                  <a:cubicBezTo>
                    <a:pt x="4254" y="724"/>
                    <a:pt x="4254" y="724"/>
                    <a:pt x="4254" y="724"/>
                  </a:cubicBezTo>
                  <a:cubicBezTo>
                    <a:pt x="4196" y="724"/>
                    <a:pt x="4196" y="724"/>
                    <a:pt x="4196" y="724"/>
                  </a:cubicBezTo>
                  <a:cubicBezTo>
                    <a:pt x="4196" y="13"/>
                    <a:pt x="4196" y="13"/>
                    <a:pt x="4196" y="13"/>
                  </a:cubicBezTo>
                  <a:cubicBezTo>
                    <a:pt x="4282" y="13"/>
                    <a:pt x="4282" y="13"/>
                    <a:pt x="4282" y="13"/>
                  </a:cubicBezTo>
                  <a:cubicBezTo>
                    <a:pt x="4690" y="646"/>
                    <a:pt x="4690" y="646"/>
                    <a:pt x="4690" y="646"/>
                  </a:cubicBezTo>
                  <a:cubicBezTo>
                    <a:pt x="4690" y="13"/>
                    <a:pt x="4690" y="13"/>
                    <a:pt x="4690" y="13"/>
                  </a:cubicBezTo>
                  <a:lnTo>
                    <a:pt x="4749" y="1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8" name="Google Shape;28;p25"/>
          <p:cNvPicPr preferRelativeResize="0"/>
          <p:nvPr/>
        </p:nvPicPr>
        <p:blipFill rotWithShape="1">
          <a:blip r:embed="rId2">
            <a:alphaModFix/>
          </a:blip>
          <a:srcRect/>
          <a:stretch/>
        </p:blipFill>
        <p:spPr>
          <a:xfrm>
            <a:off x="455986" y="393535"/>
            <a:ext cx="2496763" cy="1566440"/>
          </a:xfrm>
          <a:prstGeom prst="rect">
            <a:avLst/>
          </a:prstGeom>
          <a:noFill/>
          <a:ln>
            <a:noFill/>
          </a:ln>
        </p:spPr>
      </p:pic>
    </p:spTree>
    <p:extLst>
      <p:ext uri="{BB962C8B-B14F-4D97-AF65-F5344CB8AC3E}">
        <p14:creationId xmlns:p14="http://schemas.microsoft.com/office/powerpoint/2010/main" val="759056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en tekst (Grijs)">
  <p:cSld name="1_Titel en tekst (Grijs)">
    <p:spTree>
      <p:nvGrpSpPr>
        <p:cNvPr id="1" name="Shape 23"/>
        <p:cNvGrpSpPr/>
        <p:nvPr/>
      </p:nvGrpSpPr>
      <p:grpSpPr>
        <a:xfrm>
          <a:off x="0" y="0"/>
          <a:ext cx="0" cy="0"/>
          <a:chOff x="0" y="0"/>
          <a:chExt cx="0" cy="0"/>
        </a:xfrm>
      </p:grpSpPr>
      <p:grpSp>
        <p:nvGrpSpPr>
          <p:cNvPr id="24" name="Google Shape;24;p3"/>
          <p:cNvGrpSpPr/>
          <p:nvPr/>
        </p:nvGrpSpPr>
        <p:grpSpPr>
          <a:xfrm>
            <a:off x="0" y="3175"/>
            <a:ext cx="12192000" cy="6851650"/>
            <a:chOff x="0" y="2"/>
            <a:chExt cx="7680" cy="4316"/>
          </a:xfrm>
        </p:grpSpPr>
        <p:sp>
          <p:nvSpPr>
            <p:cNvPr id="25" name="Google Shape;25;p3"/>
            <p:cNvSpPr/>
            <p:nvPr/>
          </p:nvSpPr>
          <p:spPr>
            <a:xfrm>
              <a:off x="0" y="2803"/>
              <a:ext cx="7680" cy="1515"/>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
            <p:cNvSpPr/>
            <p:nvPr/>
          </p:nvSpPr>
          <p:spPr>
            <a:xfrm>
              <a:off x="0" y="2"/>
              <a:ext cx="7680" cy="3238"/>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 name="Google Shape;27;p3"/>
          <p:cNvGrpSpPr/>
          <p:nvPr/>
        </p:nvGrpSpPr>
        <p:grpSpPr>
          <a:xfrm>
            <a:off x="316800" y="352425"/>
            <a:ext cx="11556000" cy="6153150"/>
            <a:chOff x="384313" y="352425"/>
            <a:chExt cx="11490188" cy="6153150"/>
          </a:xfrm>
        </p:grpSpPr>
        <p:sp>
          <p:nvSpPr>
            <p:cNvPr id="28" name="Google Shape;28;p3"/>
            <p:cNvSpPr/>
            <p:nvPr/>
          </p:nvSpPr>
          <p:spPr>
            <a:xfrm>
              <a:off x="384313" y="352425"/>
              <a:ext cx="11490188" cy="6153150"/>
            </a:xfrm>
            <a:custGeom>
              <a:avLst/>
              <a:gdLst/>
              <a:ahLst/>
              <a:cxnLst/>
              <a:rect l="l" t="t" r="r" b="b"/>
              <a:pathLst>
                <a:path w="7205" h="3876" extrusionOk="0">
                  <a:moveTo>
                    <a:pt x="6619" y="3876"/>
                  </a:moveTo>
                  <a:lnTo>
                    <a:pt x="0" y="3876"/>
                  </a:lnTo>
                  <a:lnTo>
                    <a:pt x="0" y="0"/>
                  </a:lnTo>
                  <a:lnTo>
                    <a:pt x="7205" y="0"/>
                  </a:lnTo>
                  <a:lnTo>
                    <a:pt x="7205" y="3298"/>
                  </a:lnTo>
                  <a:lnTo>
                    <a:pt x="6619" y="3876"/>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
            <p:cNvSpPr/>
            <p:nvPr/>
          </p:nvSpPr>
          <p:spPr>
            <a:xfrm>
              <a:off x="10945813" y="5584825"/>
              <a:ext cx="928688" cy="920750"/>
            </a:xfrm>
            <a:custGeom>
              <a:avLst/>
              <a:gdLst/>
              <a:ahLst/>
              <a:cxnLst/>
              <a:rect l="l" t="t" r="r" b="b"/>
              <a:pathLst>
                <a:path w="585" h="580" extrusionOk="0">
                  <a:moveTo>
                    <a:pt x="0" y="580"/>
                  </a:moveTo>
                  <a:lnTo>
                    <a:pt x="585" y="0"/>
                  </a:lnTo>
                  <a:lnTo>
                    <a:pt x="0" y="0"/>
                  </a:lnTo>
                  <a:lnTo>
                    <a:pt x="0" y="580"/>
                  </a:lnTo>
                  <a:close/>
                </a:path>
              </a:pathLst>
            </a:custGeom>
            <a:solidFill>
              <a:srgbClr val="B085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
            <p:cNvSpPr/>
            <p:nvPr/>
          </p:nvSpPr>
          <p:spPr>
            <a:xfrm>
              <a:off x="10945813" y="5584825"/>
              <a:ext cx="928688" cy="920750"/>
            </a:xfrm>
            <a:custGeom>
              <a:avLst/>
              <a:gdLst/>
              <a:ahLst/>
              <a:cxnLst/>
              <a:rect l="l" t="t" r="r" b="b"/>
              <a:pathLst>
                <a:path w="585" h="580" extrusionOk="0">
                  <a:moveTo>
                    <a:pt x="0" y="580"/>
                  </a:moveTo>
                  <a:lnTo>
                    <a:pt x="585" y="0"/>
                  </a:lnTo>
                  <a:lnTo>
                    <a:pt x="0" y="0"/>
                  </a:ln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3"/>
          <p:cNvSpPr txBox="1">
            <a:spLocks noGrp="1"/>
          </p:cNvSpPr>
          <p:nvPr>
            <p:ph type="sldNum" idx="12"/>
          </p:nvPr>
        </p:nvSpPr>
        <p:spPr>
          <a:xfrm>
            <a:off x="521871" y="3321788"/>
            <a:ext cx="388800" cy="252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pPr marL="0" lvl="0" indent="0" algn="l" rtl="0">
                <a:spcBef>
                  <a:spcPts val="0"/>
                </a:spcBef>
                <a:spcAft>
                  <a:spcPts val="0"/>
                </a:spcAft>
                <a:buNone/>
              </a:pPr>
              <a:t>‹nr.›</a:t>
            </a:fld>
            <a:endParaRPr/>
          </a:p>
        </p:txBody>
      </p:sp>
      <p:sp>
        <p:nvSpPr>
          <p:cNvPr id="32" name="Google Shape;32;p3"/>
          <p:cNvSpPr txBox="1">
            <a:spLocks noGrp="1"/>
          </p:cNvSpPr>
          <p:nvPr>
            <p:ph type="body" idx="1"/>
          </p:nvPr>
        </p:nvSpPr>
        <p:spPr>
          <a:xfrm>
            <a:off x="-1557" y="3419750"/>
            <a:ext cx="442800" cy="18000"/>
          </a:xfrm>
          <a:prstGeom prst="rect">
            <a:avLst/>
          </a:prstGeom>
          <a:solidFill>
            <a:srgbClr val="CCCCCC"/>
          </a:solidFill>
          <a:ln>
            <a:noFill/>
          </a:ln>
        </p:spPr>
        <p:txBody>
          <a:bodyPr spcFirstLastPara="1" wrap="square" lIns="91425" tIns="45700" rIns="91425" bIns="45700" anchor="t" anchorCtr="0">
            <a:noAutofit/>
          </a:bodyPr>
          <a:lstStyle>
            <a:lvl1pPr marL="457200" lvl="0" indent="-228600" algn="l">
              <a:lnSpc>
                <a:spcPct val="130000"/>
              </a:lnSpc>
              <a:spcBef>
                <a:spcPts val="0"/>
              </a:spcBef>
              <a:spcAft>
                <a:spcPts val="0"/>
              </a:spcAft>
              <a:buClr>
                <a:schemeClr val="dk1"/>
              </a:buClr>
              <a:buSzPts val="1700"/>
              <a:buFont typeface="Arial"/>
              <a:buNone/>
              <a:defRPr/>
            </a:lvl1pPr>
            <a:lvl2pPr marL="914400" lvl="1" indent="-342900" algn="l">
              <a:lnSpc>
                <a:spcPct val="130000"/>
              </a:lnSpc>
              <a:spcBef>
                <a:spcPts val="0"/>
              </a:spcBef>
              <a:spcAft>
                <a:spcPts val="0"/>
              </a:spcAft>
              <a:buClr>
                <a:schemeClr val="dk1"/>
              </a:buClr>
              <a:buSzPts val="1800"/>
              <a:buChar char="•"/>
              <a:defRPr/>
            </a:lvl2pPr>
            <a:lvl3pPr marL="1371600" lvl="2" indent="-342900" algn="l">
              <a:lnSpc>
                <a:spcPct val="130000"/>
              </a:lnSpc>
              <a:spcBef>
                <a:spcPts val="0"/>
              </a:spcBef>
              <a:spcAft>
                <a:spcPts val="0"/>
              </a:spcAft>
              <a:buClr>
                <a:schemeClr val="dk1"/>
              </a:buClr>
              <a:buSzPts val="1800"/>
              <a:buChar char="•"/>
              <a:defRPr/>
            </a:lvl3pPr>
            <a:lvl4pPr marL="1828800" lvl="3" indent="-228600" algn="l">
              <a:lnSpc>
                <a:spcPct val="130000"/>
              </a:lnSpc>
              <a:spcBef>
                <a:spcPts val="0"/>
              </a:spcBef>
              <a:spcAft>
                <a:spcPts val="0"/>
              </a:spcAft>
              <a:buClr>
                <a:schemeClr val="accent2"/>
              </a:buClr>
              <a:buSzPts val="1800"/>
              <a:buNone/>
              <a:defRPr/>
            </a:lvl4pPr>
            <a:lvl5pPr marL="2286000" lvl="4" indent="-228600" algn="l">
              <a:lnSpc>
                <a:spcPct val="130000"/>
              </a:lnSpc>
              <a:spcBef>
                <a:spcPts val="0"/>
              </a:spcBef>
              <a:spcAft>
                <a:spcPts val="0"/>
              </a:spcAft>
              <a:buClr>
                <a:schemeClr val="dk1"/>
              </a:buClr>
              <a:buSzPts val="1800"/>
              <a:buNone/>
              <a:defRPr/>
            </a:lvl5pPr>
            <a:lvl6pPr marL="2743200" lvl="5" indent="-228600" algn="l">
              <a:lnSpc>
                <a:spcPct val="130000"/>
              </a:lnSpc>
              <a:spcBef>
                <a:spcPts val="0"/>
              </a:spcBef>
              <a:spcAft>
                <a:spcPts val="0"/>
              </a:spcAft>
              <a:buClr>
                <a:schemeClr val="dk1"/>
              </a:buClr>
              <a:buSzPts val="1800"/>
              <a:buNone/>
              <a:defRPr/>
            </a:lvl6pPr>
            <a:lvl7pPr marL="3200400" lvl="6" indent="-228600" algn="l">
              <a:lnSpc>
                <a:spcPct val="130000"/>
              </a:lnSpc>
              <a:spcBef>
                <a:spcPts val="0"/>
              </a:spcBef>
              <a:spcAft>
                <a:spcPts val="0"/>
              </a:spcAft>
              <a:buClr>
                <a:schemeClr val="dk1"/>
              </a:buClr>
              <a:buSzPts val="1800"/>
              <a:buNone/>
              <a:defRPr/>
            </a:lvl7pPr>
            <a:lvl8pPr marL="3657600" lvl="7" indent="-228600" algn="l">
              <a:lnSpc>
                <a:spcPct val="130000"/>
              </a:lnSpc>
              <a:spcBef>
                <a:spcPts val="0"/>
              </a:spcBef>
              <a:spcAft>
                <a:spcPts val="0"/>
              </a:spcAft>
              <a:buClr>
                <a:schemeClr val="dk1"/>
              </a:buClr>
              <a:buSzPts val="1800"/>
              <a:buNone/>
              <a:defRPr/>
            </a:lvl8pPr>
            <a:lvl9pPr marL="4114800" lvl="8" indent="-228600" algn="l">
              <a:lnSpc>
                <a:spcPct val="130000"/>
              </a:lnSpc>
              <a:spcBef>
                <a:spcPts val="0"/>
              </a:spcBef>
              <a:spcAft>
                <a:spcPts val="0"/>
              </a:spcAft>
              <a:buClr>
                <a:schemeClr val="dk1"/>
              </a:buClr>
              <a:buSzPts val="1800"/>
              <a:buNone/>
              <a:defRPr/>
            </a:lvl9pPr>
          </a:lstStyle>
          <a:p>
            <a:endParaRPr/>
          </a:p>
        </p:txBody>
      </p:sp>
      <p:sp>
        <p:nvSpPr>
          <p:cNvPr id="33" name="Google Shape;33;p3"/>
          <p:cNvSpPr txBox="1">
            <a:spLocks noGrp="1"/>
          </p:cNvSpPr>
          <p:nvPr>
            <p:ph type="title"/>
          </p:nvPr>
        </p:nvSpPr>
        <p:spPr>
          <a:xfrm>
            <a:off x="1202498" y="702365"/>
            <a:ext cx="8693064" cy="1089399"/>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2"/>
              </a:buClr>
              <a:buSzPts val="2700"/>
              <a:buFont typeface="Arial"/>
              <a:buNone/>
              <a:defRPr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
          <p:cNvSpPr txBox="1">
            <a:spLocks noGrp="1"/>
          </p:cNvSpPr>
          <p:nvPr>
            <p:ph type="body" idx="2"/>
          </p:nvPr>
        </p:nvSpPr>
        <p:spPr>
          <a:xfrm>
            <a:off x="1204105" y="1865431"/>
            <a:ext cx="8683200" cy="37476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Clr>
                <a:schemeClr val="dk1"/>
              </a:buClr>
              <a:buSzPts val="1800"/>
              <a:buChar char="•"/>
              <a:defRPr/>
            </a:lvl1pPr>
            <a:lvl2pPr marL="914400" lvl="1" indent="-342900" algn="l">
              <a:lnSpc>
                <a:spcPct val="130000"/>
              </a:lnSpc>
              <a:spcBef>
                <a:spcPts val="0"/>
              </a:spcBef>
              <a:spcAft>
                <a:spcPts val="0"/>
              </a:spcAft>
              <a:buClr>
                <a:schemeClr val="dk1"/>
              </a:buClr>
              <a:buSzPts val="1800"/>
              <a:buChar char="•"/>
              <a:defRPr/>
            </a:lvl2pPr>
            <a:lvl3pPr marL="1371600" lvl="2" indent="-342900" algn="l">
              <a:lnSpc>
                <a:spcPct val="130000"/>
              </a:lnSpc>
              <a:spcBef>
                <a:spcPts val="0"/>
              </a:spcBef>
              <a:spcAft>
                <a:spcPts val="0"/>
              </a:spcAft>
              <a:buClr>
                <a:schemeClr val="dk1"/>
              </a:buClr>
              <a:buSzPts val="1800"/>
              <a:buChar char="•"/>
              <a:defRPr/>
            </a:lvl3pPr>
            <a:lvl4pPr marL="1828800" lvl="3" indent="-228600" algn="l">
              <a:lnSpc>
                <a:spcPct val="130000"/>
              </a:lnSpc>
              <a:spcBef>
                <a:spcPts val="0"/>
              </a:spcBef>
              <a:spcAft>
                <a:spcPts val="0"/>
              </a:spcAft>
              <a:buClr>
                <a:schemeClr val="accent2"/>
              </a:buClr>
              <a:buSzPts val="1800"/>
              <a:buNone/>
              <a:defRPr/>
            </a:lvl4pPr>
            <a:lvl5pPr marL="2286000" lvl="4" indent="-228600" algn="l">
              <a:lnSpc>
                <a:spcPct val="130000"/>
              </a:lnSpc>
              <a:spcBef>
                <a:spcPts val="0"/>
              </a:spcBef>
              <a:spcAft>
                <a:spcPts val="0"/>
              </a:spcAft>
              <a:buClr>
                <a:schemeClr val="dk1"/>
              </a:buClr>
              <a:buSzPts val="1800"/>
              <a:buNone/>
              <a:defRPr/>
            </a:lvl5pPr>
            <a:lvl6pPr marL="2743200" lvl="5" indent="-228600" algn="l">
              <a:lnSpc>
                <a:spcPct val="130000"/>
              </a:lnSpc>
              <a:spcBef>
                <a:spcPts val="0"/>
              </a:spcBef>
              <a:spcAft>
                <a:spcPts val="0"/>
              </a:spcAft>
              <a:buClr>
                <a:schemeClr val="dk1"/>
              </a:buClr>
              <a:buSzPts val="1800"/>
              <a:buNone/>
              <a:defRPr/>
            </a:lvl6pPr>
            <a:lvl7pPr marL="3200400" lvl="6" indent="-228600" algn="l">
              <a:lnSpc>
                <a:spcPct val="130000"/>
              </a:lnSpc>
              <a:spcBef>
                <a:spcPts val="0"/>
              </a:spcBef>
              <a:spcAft>
                <a:spcPts val="0"/>
              </a:spcAft>
              <a:buClr>
                <a:schemeClr val="dk1"/>
              </a:buClr>
              <a:buSzPts val="1800"/>
              <a:buNone/>
              <a:defRPr/>
            </a:lvl7pPr>
            <a:lvl8pPr marL="3657600" lvl="7" indent="-228600" algn="l">
              <a:lnSpc>
                <a:spcPct val="130000"/>
              </a:lnSpc>
              <a:spcBef>
                <a:spcPts val="0"/>
              </a:spcBef>
              <a:spcAft>
                <a:spcPts val="0"/>
              </a:spcAft>
              <a:buClr>
                <a:schemeClr val="dk1"/>
              </a:buClr>
              <a:buSzPts val="1800"/>
              <a:buNone/>
              <a:defRPr/>
            </a:lvl8pPr>
            <a:lvl9pPr marL="4114800" lvl="8" indent="-228600" algn="l">
              <a:lnSpc>
                <a:spcPct val="130000"/>
              </a:lnSpc>
              <a:spcBef>
                <a:spcPts val="0"/>
              </a:spcBef>
              <a:spcAft>
                <a:spcPts val="0"/>
              </a:spcAft>
              <a:buClr>
                <a:schemeClr val="dk1"/>
              </a:buClr>
              <a:buSzPts val="1800"/>
              <a:buNone/>
              <a:defRPr/>
            </a:lvl9pPr>
          </a:lstStyle>
          <a:p>
            <a:endParaRPr/>
          </a:p>
        </p:txBody>
      </p:sp>
      <p:pic>
        <p:nvPicPr>
          <p:cNvPr id="35" name="Google Shape;35;p3"/>
          <p:cNvPicPr preferRelativeResize="0"/>
          <p:nvPr/>
        </p:nvPicPr>
        <p:blipFill rotWithShape="1">
          <a:blip r:embed="rId3">
            <a:alphaModFix/>
          </a:blip>
          <a:srcRect/>
          <a:stretch/>
        </p:blipFill>
        <p:spPr>
          <a:xfrm>
            <a:off x="10206792" y="702000"/>
            <a:ext cx="1057024" cy="828000"/>
          </a:xfrm>
          <a:prstGeom prst="rect">
            <a:avLst/>
          </a:prstGeom>
          <a:noFill/>
          <a:ln>
            <a:noFill/>
          </a:ln>
        </p:spPr>
      </p:pic>
    </p:spTree>
    <p:extLst>
      <p:ext uri="{BB962C8B-B14F-4D97-AF65-F5344CB8AC3E}">
        <p14:creationId xmlns:p14="http://schemas.microsoft.com/office/powerpoint/2010/main" val="2523104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ote tekst met onderschrift (Roze)">
  <p:cSld name="1_Grote tekst met onderschrift (Roze)">
    <p:spTree>
      <p:nvGrpSpPr>
        <p:cNvPr id="1" name="Shape 36"/>
        <p:cNvGrpSpPr/>
        <p:nvPr/>
      </p:nvGrpSpPr>
      <p:grpSpPr>
        <a:xfrm>
          <a:off x="0" y="0"/>
          <a:ext cx="0" cy="0"/>
          <a:chOff x="0" y="0"/>
          <a:chExt cx="0" cy="0"/>
        </a:xfrm>
      </p:grpSpPr>
      <p:grpSp>
        <p:nvGrpSpPr>
          <p:cNvPr id="37" name="Google Shape;37;p4"/>
          <p:cNvGrpSpPr/>
          <p:nvPr/>
        </p:nvGrpSpPr>
        <p:grpSpPr>
          <a:xfrm>
            <a:off x="317499" y="352425"/>
            <a:ext cx="11557002" cy="6153150"/>
            <a:chOff x="317499" y="352425"/>
            <a:chExt cx="11557002" cy="6153150"/>
          </a:xfrm>
        </p:grpSpPr>
        <p:sp>
          <p:nvSpPr>
            <p:cNvPr id="38" name="Google Shape;38;p4"/>
            <p:cNvSpPr/>
            <p:nvPr/>
          </p:nvSpPr>
          <p:spPr>
            <a:xfrm>
              <a:off x="317499" y="352425"/>
              <a:ext cx="11557002" cy="6153150"/>
            </a:xfrm>
            <a:custGeom>
              <a:avLst/>
              <a:gdLst/>
              <a:ahLst/>
              <a:cxnLst/>
              <a:rect l="l" t="t" r="r" b="b"/>
              <a:pathLst>
                <a:path w="7205" h="3876" extrusionOk="0">
                  <a:moveTo>
                    <a:pt x="6619" y="3876"/>
                  </a:moveTo>
                  <a:lnTo>
                    <a:pt x="0" y="3876"/>
                  </a:lnTo>
                  <a:lnTo>
                    <a:pt x="0" y="0"/>
                  </a:lnTo>
                  <a:lnTo>
                    <a:pt x="7205" y="0"/>
                  </a:lnTo>
                  <a:lnTo>
                    <a:pt x="7205" y="3298"/>
                  </a:lnTo>
                  <a:lnTo>
                    <a:pt x="6619" y="3876"/>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9" name="Google Shape;39;p4"/>
            <p:cNvSpPr/>
            <p:nvPr/>
          </p:nvSpPr>
          <p:spPr>
            <a:xfrm>
              <a:off x="10945813" y="5584825"/>
              <a:ext cx="928688" cy="920750"/>
            </a:xfrm>
            <a:custGeom>
              <a:avLst/>
              <a:gdLst/>
              <a:ahLst/>
              <a:cxnLst/>
              <a:rect l="l" t="t" r="r" b="b"/>
              <a:pathLst>
                <a:path w="585" h="580" extrusionOk="0">
                  <a:moveTo>
                    <a:pt x="0" y="580"/>
                  </a:moveTo>
                  <a:lnTo>
                    <a:pt x="585" y="0"/>
                  </a:lnTo>
                  <a:lnTo>
                    <a:pt x="0" y="0"/>
                  </a:lnTo>
                  <a:lnTo>
                    <a:pt x="0" y="580"/>
                  </a:lnTo>
                  <a:close/>
                </a:path>
              </a:pathLst>
            </a:custGeom>
            <a:solidFill>
              <a:srgbClr val="F5B5A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
            <p:cNvSpPr/>
            <p:nvPr/>
          </p:nvSpPr>
          <p:spPr>
            <a:xfrm>
              <a:off x="10945813" y="5584825"/>
              <a:ext cx="928688" cy="920750"/>
            </a:xfrm>
            <a:custGeom>
              <a:avLst/>
              <a:gdLst/>
              <a:ahLst/>
              <a:cxnLst/>
              <a:rect l="l" t="t" r="r" b="b"/>
              <a:pathLst>
                <a:path w="585" h="580" extrusionOk="0">
                  <a:moveTo>
                    <a:pt x="0" y="580"/>
                  </a:moveTo>
                  <a:lnTo>
                    <a:pt x="585" y="0"/>
                  </a:lnTo>
                  <a:lnTo>
                    <a:pt x="0"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4"/>
          <p:cNvSpPr txBox="1">
            <a:spLocks noGrp="1"/>
          </p:cNvSpPr>
          <p:nvPr>
            <p:ph type="sldNum" idx="12"/>
          </p:nvPr>
        </p:nvSpPr>
        <p:spPr>
          <a:xfrm>
            <a:off x="521871" y="3321788"/>
            <a:ext cx="388800" cy="252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pPr marL="0" lvl="0" indent="0" algn="l" rtl="0">
                <a:spcBef>
                  <a:spcPts val="0"/>
                </a:spcBef>
                <a:spcAft>
                  <a:spcPts val="0"/>
                </a:spcAft>
                <a:buNone/>
              </a:pPr>
              <a:t>‹nr.›</a:t>
            </a:fld>
            <a:endParaRPr/>
          </a:p>
        </p:txBody>
      </p:sp>
      <p:sp>
        <p:nvSpPr>
          <p:cNvPr id="42" name="Google Shape;42;p4"/>
          <p:cNvSpPr txBox="1">
            <a:spLocks noGrp="1"/>
          </p:cNvSpPr>
          <p:nvPr>
            <p:ph type="body" idx="1"/>
          </p:nvPr>
        </p:nvSpPr>
        <p:spPr>
          <a:xfrm>
            <a:off x="0" y="3419475"/>
            <a:ext cx="446088" cy="17463"/>
          </a:xfrm>
          <a:prstGeom prst="rect">
            <a:avLst/>
          </a:prstGeom>
          <a:solidFill>
            <a:srgbClr val="FFFFFF"/>
          </a:solidFill>
          <a:ln>
            <a:noFill/>
          </a:ln>
        </p:spPr>
        <p:txBody>
          <a:bodyPr spcFirstLastPara="1" wrap="square" lIns="91425" tIns="45700" rIns="91425" bIns="45700" anchor="t" anchorCtr="0">
            <a:noAutofit/>
          </a:bodyPr>
          <a:lstStyle>
            <a:lvl1pPr marL="457200" lvl="0" indent="-228600" algn="l">
              <a:lnSpc>
                <a:spcPct val="130000"/>
              </a:lnSpc>
              <a:spcBef>
                <a:spcPts val="0"/>
              </a:spcBef>
              <a:spcAft>
                <a:spcPts val="0"/>
              </a:spcAft>
              <a:buClr>
                <a:schemeClr val="dk1"/>
              </a:buClr>
              <a:buSzPts val="1700"/>
              <a:buFont typeface="Arial"/>
              <a:buNone/>
              <a:defRPr/>
            </a:lvl1pPr>
            <a:lvl2pPr marL="914400" lvl="1" indent="-342900" algn="l">
              <a:lnSpc>
                <a:spcPct val="130000"/>
              </a:lnSpc>
              <a:spcBef>
                <a:spcPts val="0"/>
              </a:spcBef>
              <a:spcAft>
                <a:spcPts val="0"/>
              </a:spcAft>
              <a:buClr>
                <a:schemeClr val="dk1"/>
              </a:buClr>
              <a:buSzPts val="1800"/>
              <a:buChar char="•"/>
              <a:defRPr/>
            </a:lvl2pPr>
            <a:lvl3pPr marL="1371600" lvl="2" indent="-342900" algn="l">
              <a:lnSpc>
                <a:spcPct val="130000"/>
              </a:lnSpc>
              <a:spcBef>
                <a:spcPts val="0"/>
              </a:spcBef>
              <a:spcAft>
                <a:spcPts val="0"/>
              </a:spcAft>
              <a:buClr>
                <a:schemeClr val="dk1"/>
              </a:buClr>
              <a:buSzPts val="1800"/>
              <a:buChar char="•"/>
              <a:defRPr/>
            </a:lvl3pPr>
            <a:lvl4pPr marL="1828800" lvl="3" indent="-228600" algn="l">
              <a:lnSpc>
                <a:spcPct val="130000"/>
              </a:lnSpc>
              <a:spcBef>
                <a:spcPts val="0"/>
              </a:spcBef>
              <a:spcAft>
                <a:spcPts val="0"/>
              </a:spcAft>
              <a:buClr>
                <a:schemeClr val="accent2"/>
              </a:buClr>
              <a:buSzPts val="1800"/>
              <a:buNone/>
              <a:defRPr/>
            </a:lvl4pPr>
            <a:lvl5pPr marL="2286000" lvl="4" indent="-228600" algn="l">
              <a:lnSpc>
                <a:spcPct val="130000"/>
              </a:lnSpc>
              <a:spcBef>
                <a:spcPts val="0"/>
              </a:spcBef>
              <a:spcAft>
                <a:spcPts val="0"/>
              </a:spcAft>
              <a:buClr>
                <a:schemeClr val="dk1"/>
              </a:buClr>
              <a:buSzPts val="1800"/>
              <a:buNone/>
              <a:defRPr/>
            </a:lvl5pPr>
            <a:lvl6pPr marL="2743200" lvl="5" indent="-228600" algn="l">
              <a:lnSpc>
                <a:spcPct val="130000"/>
              </a:lnSpc>
              <a:spcBef>
                <a:spcPts val="0"/>
              </a:spcBef>
              <a:spcAft>
                <a:spcPts val="0"/>
              </a:spcAft>
              <a:buClr>
                <a:schemeClr val="dk1"/>
              </a:buClr>
              <a:buSzPts val="1800"/>
              <a:buNone/>
              <a:defRPr/>
            </a:lvl6pPr>
            <a:lvl7pPr marL="3200400" lvl="6" indent="-228600" algn="l">
              <a:lnSpc>
                <a:spcPct val="130000"/>
              </a:lnSpc>
              <a:spcBef>
                <a:spcPts val="0"/>
              </a:spcBef>
              <a:spcAft>
                <a:spcPts val="0"/>
              </a:spcAft>
              <a:buClr>
                <a:schemeClr val="dk1"/>
              </a:buClr>
              <a:buSzPts val="1800"/>
              <a:buNone/>
              <a:defRPr/>
            </a:lvl7pPr>
            <a:lvl8pPr marL="3657600" lvl="7" indent="-228600" algn="l">
              <a:lnSpc>
                <a:spcPct val="130000"/>
              </a:lnSpc>
              <a:spcBef>
                <a:spcPts val="0"/>
              </a:spcBef>
              <a:spcAft>
                <a:spcPts val="0"/>
              </a:spcAft>
              <a:buClr>
                <a:schemeClr val="dk1"/>
              </a:buClr>
              <a:buSzPts val="1800"/>
              <a:buNone/>
              <a:defRPr/>
            </a:lvl8pPr>
            <a:lvl9pPr marL="4114800" lvl="8" indent="-228600" algn="l">
              <a:lnSpc>
                <a:spcPct val="130000"/>
              </a:lnSpc>
              <a:spcBef>
                <a:spcPts val="0"/>
              </a:spcBef>
              <a:spcAft>
                <a:spcPts val="0"/>
              </a:spcAft>
              <a:buClr>
                <a:schemeClr val="dk1"/>
              </a:buClr>
              <a:buSzPts val="1800"/>
              <a:buNone/>
              <a:defRPr/>
            </a:lvl9pPr>
          </a:lstStyle>
          <a:p>
            <a:endParaRPr/>
          </a:p>
        </p:txBody>
      </p:sp>
      <p:sp>
        <p:nvSpPr>
          <p:cNvPr id="43" name="Google Shape;43;p4"/>
          <p:cNvSpPr txBox="1">
            <a:spLocks noGrp="1"/>
          </p:cNvSpPr>
          <p:nvPr>
            <p:ph type="body" idx="2"/>
          </p:nvPr>
        </p:nvSpPr>
        <p:spPr>
          <a:xfrm>
            <a:off x="1676399" y="1462520"/>
            <a:ext cx="8746435" cy="4128052"/>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3500"/>
              <a:buNone/>
              <a:defRPr sz="3500" b="1">
                <a:solidFill>
                  <a:schemeClr val="dk1"/>
                </a:solidFill>
              </a:defRPr>
            </a:lvl1pPr>
            <a:lvl2pPr marL="914400" lvl="1" indent="-228600" algn="l">
              <a:lnSpc>
                <a:spcPct val="140000"/>
              </a:lnSpc>
              <a:spcBef>
                <a:spcPts val="1400"/>
              </a:spcBef>
              <a:spcAft>
                <a:spcPts val="0"/>
              </a:spcAft>
              <a:buClr>
                <a:schemeClr val="dk1"/>
              </a:buClr>
              <a:buSzPts val="1600"/>
              <a:buNone/>
              <a:defRPr>
                <a:solidFill>
                  <a:schemeClr val="dk1"/>
                </a:solidFill>
              </a:defRPr>
            </a:lvl2pPr>
            <a:lvl3pPr marL="1371600" lvl="2" indent="-330200" algn="l">
              <a:lnSpc>
                <a:spcPct val="130000"/>
              </a:lnSpc>
              <a:spcBef>
                <a:spcPts val="0"/>
              </a:spcBef>
              <a:spcAft>
                <a:spcPts val="0"/>
              </a:spcAft>
              <a:buClr>
                <a:schemeClr val="lt2"/>
              </a:buClr>
              <a:buSzPts val="1600"/>
              <a:buChar char="•"/>
              <a:defRPr>
                <a:solidFill>
                  <a:schemeClr val="lt2"/>
                </a:solidFill>
              </a:defRPr>
            </a:lvl3pPr>
            <a:lvl4pPr marL="1828800" lvl="3" indent="-228600" algn="l">
              <a:lnSpc>
                <a:spcPct val="130000"/>
              </a:lnSpc>
              <a:spcBef>
                <a:spcPts val="0"/>
              </a:spcBef>
              <a:spcAft>
                <a:spcPts val="0"/>
              </a:spcAft>
              <a:buClr>
                <a:schemeClr val="lt2"/>
              </a:buClr>
              <a:buSzPts val="1800"/>
              <a:buNone/>
              <a:defRPr>
                <a:solidFill>
                  <a:schemeClr val="lt2"/>
                </a:solidFill>
              </a:defRPr>
            </a:lvl4pPr>
            <a:lvl5pPr marL="2286000" lvl="4" indent="-228600" algn="l">
              <a:lnSpc>
                <a:spcPct val="130000"/>
              </a:lnSpc>
              <a:spcBef>
                <a:spcPts val="0"/>
              </a:spcBef>
              <a:spcAft>
                <a:spcPts val="0"/>
              </a:spcAft>
              <a:buClr>
                <a:schemeClr val="lt2"/>
              </a:buClr>
              <a:buSzPts val="1600"/>
              <a:buNone/>
              <a:defRPr>
                <a:solidFill>
                  <a:schemeClr val="lt2"/>
                </a:solidFill>
              </a:defRPr>
            </a:lvl5pPr>
            <a:lvl6pPr marL="2743200" lvl="5" indent="-228600" algn="l">
              <a:lnSpc>
                <a:spcPct val="130000"/>
              </a:lnSpc>
              <a:spcBef>
                <a:spcPts val="0"/>
              </a:spcBef>
              <a:spcAft>
                <a:spcPts val="0"/>
              </a:spcAft>
              <a:buClr>
                <a:schemeClr val="lt2"/>
              </a:buClr>
              <a:buSzPts val="1600"/>
              <a:buNone/>
              <a:defRPr>
                <a:solidFill>
                  <a:schemeClr val="lt2"/>
                </a:solidFill>
              </a:defRPr>
            </a:lvl6pPr>
            <a:lvl7pPr marL="3200400" lvl="6" indent="-228600" algn="l">
              <a:lnSpc>
                <a:spcPct val="130000"/>
              </a:lnSpc>
              <a:spcBef>
                <a:spcPts val="0"/>
              </a:spcBef>
              <a:spcAft>
                <a:spcPts val="0"/>
              </a:spcAft>
              <a:buClr>
                <a:schemeClr val="lt2"/>
              </a:buClr>
              <a:buSzPts val="1600"/>
              <a:buNone/>
              <a:defRPr>
                <a:solidFill>
                  <a:schemeClr val="lt2"/>
                </a:solidFill>
              </a:defRPr>
            </a:lvl7pPr>
            <a:lvl8pPr marL="3657600" lvl="7" indent="-228600" algn="l">
              <a:lnSpc>
                <a:spcPct val="130000"/>
              </a:lnSpc>
              <a:spcBef>
                <a:spcPts val="0"/>
              </a:spcBef>
              <a:spcAft>
                <a:spcPts val="0"/>
              </a:spcAft>
              <a:buClr>
                <a:schemeClr val="lt2"/>
              </a:buClr>
              <a:buSzPts val="1600"/>
              <a:buNone/>
              <a:defRPr>
                <a:solidFill>
                  <a:schemeClr val="lt2"/>
                </a:solidFill>
              </a:defRPr>
            </a:lvl8pPr>
            <a:lvl9pPr marL="4114800" lvl="8" indent="-228600" algn="l">
              <a:lnSpc>
                <a:spcPct val="130000"/>
              </a:lnSpc>
              <a:spcBef>
                <a:spcPts val="0"/>
              </a:spcBef>
              <a:spcAft>
                <a:spcPts val="0"/>
              </a:spcAft>
              <a:buClr>
                <a:schemeClr val="lt2"/>
              </a:buClr>
              <a:buSzPts val="1600"/>
              <a:buNone/>
              <a:defRPr>
                <a:solidFill>
                  <a:schemeClr val="lt2"/>
                </a:solidFill>
              </a:defRPr>
            </a:lvl9pPr>
          </a:lstStyle>
          <a:p>
            <a:endParaRPr/>
          </a:p>
        </p:txBody>
      </p:sp>
    </p:spTree>
    <p:extLst>
      <p:ext uri="{BB962C8B-B14F-4D97-AF65-F5344CB8AC3E}">
        <p14:creationId xmlns:p14="http://schemas.microsoft.com/office/powerpoint/2010/main" val="3770642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ote tekst met onderschrift (Paars)">
  <p:cSld name="1_Grote tekst met onderschrift (Paars)">
    <p:spTree>
      <p:nvGrpSpPr>
        <p:cNvPr id="1" name="Shape 44"/>
        <p:cNvGrpSpPr/>
        <p:nvPr/>
      </p:nvGrpSpPr>
      <p:grpSpPr>
        <a:xfrm>
          <a:off x="0" y="0"/>
          <a:ext cx="0" cy="0"/>
          <a:chOff x="0" y="0"/>
          <a:chExt cx="0" cy="0"/>
        </a:xfrm>
      </p:grpSpPr>
      <p:grpSp>
        <p:nvGrpSpPr>
          <p:cNvPr id="45" name="Google Shape;45;p5"/>
          <p:cNvGrpSpPr/>
          <p:nvPr/>
        </p:nvGrpSpPr>
        <p:grpSpPr>
          <a:xfrm>
            <a:off x="318052" y="352425"/>
            <a:ext cx="11556450" cy="6153150"/>
            <a:chOff x="371061" y="352425"/>
            <a:chExt cx="11503440" cy="6153150"/>
          </a:xfrm>
        </p:grpSpPr>
        <p:sp>
          <p:nvSpPr>
            <p:cNvPr id="46" name="Google Shape;46;p5"/>
            <p:cNvSpPr/>
            <p:nvPr/>
          </p:nvSpPr>
          <p:spPr>
            <a:xfrm>
              <a:off x="371061" y="352425"/>
              <a:ext cx="11503440" cy="6153150"/>
            </a:xfrm>
            <a:custGeom>
              <a:avLst/>
              <a:gdLst/>
              <a:ahLst/>
              <a:cxnLst/>
              <a:rect l="l" t="t" r="r" b="b"/>
              <a:pathLst>
                <a:path w="7205" h="3876" extrusionOk="0">
                  <a:moveTo>
                    <a:pt x="6619" y="3876"/>
                  </a:moveTo>
                  <a:lnTo>
                    <a:pt x="0" y="3876"/>
                  </a:lnTo>
                  <a:lnTo>
                    <a:pt x="0" y="0"/>
                  </a:lnTo>
                  <a:lnTo>
                    <a:pt x="7205" y="0"/>
                  </a:lnTo>
                  <a:lnTo>
                    <a:pt x="7205" y="3298"/>
                  </a:lnTo>
                  <a:lnTo>
                    <a:pt x="6619" y="3876"/>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5"/>
            <p:cNvSpPr/>
            <p:nvPr/>
          </p:nvSpPr>
          <p:spPr>
            <a:xfrm>
              <a:off x="10945813" y="5584825"/>
              <a:ext cx="928688" cy="920750"/>
            </a:xfrm>
            <a:custGeom>
              <a:avLst/>
              <a:gdLst/>
              <a:ahLst/>
              <a:cxnLst/>
              <a:rect l="l" t="t" r="r" b="b"/>
              <a:pathLst>
                <a:path w="585" h="580" extrusionOk="0">
                  <a:moveTo>
                    <a:pt x="0" y="580"/>
                  </a:moveTo>
                  <a:lnTo>
                    <a:pt x="585" y="0"/>
                  </a:lnTo>
                  <a:lnTo>
                    <a:pt x="0" y="0"/>
                  </a:lnTo>
                  <a:lnTo>
                    <a:pt x="0" y="580"/>
                  </a:lnTo>
                  <a:close/>
                </a:path>
              </a:pathLst>
            </a:custGeom>
            <a:solidFill>
              <a:srgbClr val="B085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5"/>
            <p:cNvSpPr/>
            <p:nvPr/>
          </p:nvSpPr>
          <p:spPr>
            <a:xfrm>
              <a:off x="10945813" y="5584825"/>
              <a:ext cx="928688" cy="920750"/>
            </a:xfrm>
            <a:custGeom>
              <a:avLst/>
              <a:gdLst/>
              <a:ahLst/>
              <a:cxnLst/>
              <a:rect l="l" t="t" r="r" b="b"/>
              <a:pathLst>
                <a:path w="585" h="580" extrusionOk="0">
                  <a:moveTo>
                    <a:pt x="0" y="580"/>
                  </a:moveTo>
                  <a:lnTo>
                    <a:pt x="585" y="0"/>
                  </a:lnTo>
                  <a:lnTo>
                    <a:pt x="0"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 name="Google Shape;49;p5"/>
          <p:cNvSpPr txBox="1">
            <a:spLocks noGrp="1"/>
          </p:cNvSpPr>
          <p:nvPr>
            <p:ph type="sldNum" idx="12"/>
          </p:nvPr>
        </p:nvSpPr>
        <p:spPr>
          <a:xfrm>
            <a:off x="521871" y="3321788"/>
            <a:ext cx="388800" cy="252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pPr marL="0" lvl="0" indent="0" algn="l" rtl="0">
                <a:spcBef>
                  <a:spcPts val="0"/>
                </a:spcBef>
                <a:spcAft>
                  <a:spcPts val="0"/>
                </a:spcAft>
                <a:buNone/>
              </a:pPr>
              <a:t>‹nr.›</a:t>
            </a:fld>
            <a:endParaRPr/>
          </a:p>
        </p:txBody>
      </p:sp>
      <p:sp>
        <p:nvSpPr>
          <p:cNvPr id="50" name="Google Shape;50;p5"/>
          <p:cNvSpPr txBox="1">
            <a:spLocks noGrp="1"/>
          </p:cNvSpPr>
          <p:nvPr>
            <p:ph type="body" idx="1"/>
          </p:nvPr>
        </p:nvSpPr>
        <p:spPr>
          <a:xfrm>
            <a:off x="1676399" y="1462520"/>
            <a:ext cx="8746435" cy="4128052"/>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3500"/>
              <a:buNone/>
              <a:defRPr sz="3500" b="1">
                <a:solidFill>
                  <a:schemeClr val="lt2"/>
                </a:solidFill>
              </a:defRPr>
            </a:lvl1pPr>
            <a:lvl2pPr marL="914400" lvl="1" indent="-228600" algn="l">
              <a:lnSpc>
                <a:spcPct val="140000"/>
              </a:lnSpc>
              <a:spcBef>
                <a:spcPts val="1400"/>
              </a:spcBef>
              <a:spcAft>
                <a:spcPts val="0"/>
              </a:spcAft>
              <a:buClr>
                <a:schemeClr val="lt2"/>
              </a:buClr>
              <a:buSzPts val="1600"/>
              <a:buNone/>
              <a:defRPr>
                <a:solidFill>
                  <a:schemeClr val="lt2"/>
                </a:solidFill>
              </a:defRPr>
            </a:lvl2pPr>
            <a:lvl3pPr marL="1371600" lvl="2" indent="-330200" algn="l">
              <a:lnSpc>
                <a:spcPct val="130000"/>
              </a:lnSpc>
              <a:spcBef>
                <a:spcPts val="0"/>
              </a:spcBef>
              <a:spcAft>
                <a:spcPts val="0"/>
              </a:spcAft>
              <a:buClr>
                <a:schemeClr val="lt2"/>
              </a:buClr>
              <a:buSzPts val="1600"/>
              <a:buChar char="•"/>
              <a:defRPr>
                <a:solidFill>
                  <a:schemeClr val="lt2"/>
                </a:solidFill>
              </a:defRPr>
            </a:lvl3pPr>
            <a:lvl4pPr marL="1828800" lvl="3" indent="-228600" algn="l">
              <a:lnSpc>
                <a:spcPct val="130000"/>
              </a:lnSpc>
              <a:spcBef>
                <a:spcPts val="0"/>
              </a:spcBef>
              <a:spcAft>
                <a:spcPts val="0"/>
              </a:spcAft>
              <a:buClr>
                <a:schemeClr val="lt2"/>
              </a:buClr>
              <a:buSzPts val="1800"/>
              <a:buNone/>
              <a:defRPr>
                <a:solidFill>
                  <a:schemeClr val="lt2"/>
                </a:solidFill>
              </a:defRPr>
            </a:lvl4pPr>
            <a:lvl5pPr marL="2286000" lvl="4" indent="-228600" algn="l">
              <a:lnSpc>
                <a:spcPct val="130000"/>
              </a:lnSpc>
              <a:spcBef>
                <a:spcPts val="0"/>
              </a:spcBef>
              <a:spcAft>
                <a:spcPts val="0"/>
              </a:spcAft>
              <a:buClr>
                <a:schemeClr val="lt2"/>
              </a:buClr>
              <a:buSzPts val="1600"/>
              <a:buNone/>
              <a:defRPr>
                <a:solidFill>
                  <a:schemeClr val="lt2"/>
                </a:solidFill>
              </a:defRPr>
            </a:lvl5pPr>
            <a:lvl6pPr marL="2743200" lvl="5" indent="-228600" algn="l">
              <a:lnSpc>
                <a:spcPct val="130000"/>
              </a:lnSpc>
              <a:spcBef>
                <a:spcPts val="0"/>
              </a:spcBef>
              <a:spcAft>
                <a:spcPts val="0"/>
              </a:spcAft>
              <a:buClr>
                <a:schemeClr val="lt2"/>
              </a:buClr>
              <a:buSzPts val="1600"/>
              <a:buNone/>
              <a:defRPr>
                <a:solidFill>
                  <a:schemeClr val="lt2"/>
                </a:solidFill>
              </a:defRPr>
            </a:lvl6pPr>
            <a:lvl7pPr marL="3200400" lvl="6" indent="-228600" algn="l">
              <a:lnSpc>
                <a:spcPct val="130000"/>
              </a:lnSpc>
              <a:spcBef>
                <a:spcPts val="0"/>
              </a:spcBef>
              <a:spcAft>
                <a:spcPts val="0"/>
              </a:spcAft>
              <a:buClr>
                <a:schemeClr val="lt2"/>
              </a:buClr>
              <a:buSzPts val="1600"/>
              <a:buNone/>
              <a:defRPr>
                <a:solidFill>
                  <a:schemeClr val="lt2"/>
                </a:solidFill>
              </a:defRPr>
            </a:lvl7pPr>
            <a:lvl8pPr marL="3657600" lvl="7" indent="-228600" algn="l">
              <a:lnSpc>
                <a:spcPct val="130000"/>
              </a:lnSpc>
              <a:spcBef>
                <a:spcPts val="0"/>
              </a:spcBef>
              <a:spcAft>
                <a:spcPts val="0"/>
              </a:spcAft>
              <a:buClr>
                <a:schemeClr val="lt2"/>
              </a:buClr>
              <a:buSzPts val="1600"/>
              <a:buNone/>
              <a:defRPr>
                <a:solidFill>
                  <a:schemeClr val="lt2"/>
                </a:solidFill>
              </a:defRPr>
            </a:lvl8pPr>
            <a:lvl9pPr marL="4114800" lvl="8" indent="-228600" algn="l">
              <a:lnSpc>
                <a:spcPct val="130000"/>
              </a:lnSpc>
              <a:spcBef>
                <a:spcPts val="0"/>
              </a:spcBef>
              <a:spcAft>
                <a:spcPts val="0"/>
              </a:spcAft>
              <a:buClr>
                <a:schemeClr val="lt2"/>
              </a:buClr>
              <a:buSzPts val="1600"/>
              <a:buNone/>
              <a:defRPr>
                <a:solidFill>
                  <a:schemeClr val="lt2"/>
                </a:solidFill>
              </a:defRPr>
            </a:lvl9pPr>
          </a:lstStyle>
          <a:p>
            <a:endParaRPr/>
          </a:p>
        </p:txBody>
      </p:sp>
      <p:sp>
        <p:nvSpPr>
          <p:cNvPr id="51" name="Google Shape;51;p5"/>
          <p:cNvSpPr txBox="1">
            <a:spLocks noGrp="1"/>
          </p:cNvSpPr>
          <p:nvPr>
            <p:ph type="body" idx="2"/>
          </p:nvPr>
        </p:nvSpPr>
        <p:spPr>
          <a:xfrm>
            <a:off x="0" y="3419475"/>
            <a:ext cx="446088" cy="17463"/>
          </a:xfrm>
          <a:prstGeom prst="rect">
            <a:avLst/>
          </a:prstGeom>
          <a:solidFill>
            <a:srgbClr val="FFFFFF"/>
          </a:solidFill>
          <a:ln>
            <a:noFill/>
          </a:ln>
        </p:spPr>
        <p:txBody>
          <a:bodyPr spcFirstLastPara="1" wrap="square" lIns="91425" tIns="45700" rIns="91425" bIns="45700" anchor="t" anchorCtr="0">
            <a:noAutofit/>
          </a:bodyPr>
          <a:lstStyle>
            <a:lvl1pPr marL="457200" lvl="0" indent="-228600" algn="l">
              <a:lnSpc>
                <a:spcPct val="130000"/>
              </a:lnSpc>
              <a:spcBef>
                <a:spcPts val="0"/>
              </a:spcBef>
              <a:spcAft>
                <a:spcPts val="0"/>
              </a:spcAft>
              <a:buClr>
                <a:schemeClr val="dk1"/>
              </a:buClr>
              <a:buSzPts val="1700"/>
              <a:buFont typeface="Arial"/>
              <a:buNone/>
              <a:defRPr/>
            </a:lvl1pPr>
            <a:lvl2pPr marL="914400" lvl="1" indent="-342900" algn="l">
              <a:lnSpc>
                <a:spcPct val="130000"/>
              </a:lnSpc>
              <a:spcBef>
                <a:spcPts val="0"/>
              </a:spcBef>
              <a:spcAft>
                <a:spcPts val="0"/>
              </a:spcAft>
              <a:buClr>
                <a:schemeClr val="dk1"/>
              </a:buClr>
              <a:buSzPts val="1800"/>
              <a:buChar char="•"/>
              <a:defRPr/>
            </a:lvl2pPr>
            <a:lvl3pPr marL="1371600" lvl="2" indent="-342900" algn="l">
              <a:lnSpc>
                <a:spcPct val="130000"/>
              </a:lnSpc>
              <a:spcBef>
                <a:spcPts val="0"/>
              </a:spcBef>
              <a:spcAft>
                <a:spcPts val="0"/>
              </a:spcAft>
              <a:buClr>
                <a:schemeClr val="dk1"/>
              </a:buClr>
              <a:buSzPts val="1800"/>
              <a:buChar char="•"/>
              <a:defRPr/>
            </a:lvl3pPr>
            <a:lvl4pPr marL="1828800" lvl="3" indent="-228600" algn="l">
              <a:lnSpc>
                <a:spcPct val="130000"/>
              </a:lnSpc>
              <a:spcBef>
                <a:spcPts val="0"/>
              </a:spcBef>
              <a:spcAft>
                <a:spcPts val="0"/>
              </a:spcAft>
              <a:buClr>
                <a:schemeClr val="accent2"/>
              </a:buClr>
              <a:buSzPts val="1800"/>
              <a:buNone/>
              <a:defRPr/>
            </a:lvl4pPr>
            <a:lvl5pPr marL="2286000" lvl="4" indent="-228600" algn="l">
              <a:lnSpc>
                <a:spcPct val="130000"/>
              </a:lnSpc>
              <a:spcBef>
                <a:spcPts val="0"/>
              </a:spcBef>
              <a:spcAft>
                <a:spcPts val="0"/>
              </a:spcAft>
              <a:buClr>
                <a:schemeClr val="dk1"/>
              </a:buClr>
              <a:buSzPts val="1800"/>
              <a:buNone/>
              <a:defRPr/>
            </a:lvl5pPr>
            <a:lvl6pPr marL="2743200" lvl="5" indent="-228600" algn="l">
              <a:lnSpc>
                <a:spcPct val="130000"/>
              </a:lnSpc>
              <a:spcBef>
                <a:spcPts val="0"/>
              </a:spcBef>
              <a:spcAft>
                <a:spcPts val="0"/>
              </a:spcAft>
              <a:buClr>
                <a:schemeClr val="dk1"/>
              </a:buClr>
              <a:buSzPts val="1800"/>
              <a:buNone/>
              <a:defRPr/>
            </a:lvl6pPr>
            <a:lvl7pPr marL="3200400" lvl="6" indent="-228600" algn="l">
              <a:lnSpc>
                <a:spcPct val="130000"/>
              </a:lnSpc>
              <a:spcBef>
                <a:spcPts val="0"/>
              </a:spcBef>
              <a:spcAft>
                <a:spcPts val="0"/>
              </a:spcAft>
              <a:buClr>
                <a:schemeClr val="dk1"/>
              </a:buClr>
              <a:buSzPts val="1800"/>
              <a:buNone/>
              <a:defRPr/>
            </a:lvl7pPr>
            <a:lvl8pPr marL="3657600" lvl="7" indent="-228600" algn="l">
              <a:lnSpc>
                <a:spcPct val="130000"/>
              </a:lnSpc>
              <a:spcBef>
                <a:spcPts val="0"/>
              </a:spcBef>
              <a:spcAft>
                <a:spcPts val="0"/>
              </a:spcAft>
              <a:buClr>
                <a:schemeClr val="dk1"/>
              </a:buClr>
              <a:buSzPts val="1800"/>
              <a:buNone/>
              <a:defRPr/>
            </a:lvl8pPr>
            <a:lvl9pPr marL="4114800" lvl="8" indent="-228600" algn="l">
              <a:lnSpc>
                <a:spcPct val="130000"/>
              </a:lnSpc>
              <a:spcBef>
                <a:spcPts val="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1733202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rote tekst met onderschrift (Groen)">
  <p:cSld name="1_Grote tekst met onderschrift (Groen)">
    <p:spTree>
      <p:nvGrpSpPr>
        <p:cNvPr id="1" name="Shape 63"/>
        <p:cNvGrpSpPr/>
        <p:nvPr/>
      </p:nvGrpSpPr>
      <p:grpSpPr>
        <a:xfrm>
          <a:off x="0" y="0"/>
          <a:ext cx="0" cy="0"/>
          <a:chOff x="0" y="0"/>
          <a:chExt cx="0" cy="0"/>
        </a:xfrm>
      </p:grpSpPr>
      <p:grpSp>
        <p:nvGrpSpPr>
          <p:cNvPr id="64" name="Google Shape;64;p7"/>
          <p:cNvGrpSpPr/>
          <p:nvPr/>
        </p:nvGrpSpPr>
        <p:grpSpPr>
          <a:xfrm>
            <a:off x="317497" y="352425"/>
            <a:ext cx="11557004" cy="6153150"/>
            <a:chOff x="317497" y="352425"/>
            <a:chExt cx="11557004" cy="6153150"/>
          </a:xfrm>
        </p:grpSpPr>
        <p:sp>
          <p:nvSpPr>
            <p:cNvPr id="65" name="Google Shape;65;p7"/>
            <p:cNvSpPr/>
            <p:nvPr/>
          </p:nvSpPr>
          <p:spPr>
            <a:xfrm>
              <a:off x="317497" y="352425"/>
              <a:ext cx="11557003" cy="6153150"/>
            </a:xfrm>
            <a:custGeom>
              <a:avLst/>
              <a:gdLst/>
              <a:ahLst/>
              <a:cxnLst/>
              <a:rect l="l" t="t" r="r" b="b"/>
              <a:pathLst>
                <a:path w="7205" h="3876" extrusionOk="0">
                  <a:moveTo>
                    <a:pt x="6619" y="3876"/>
                  </a:moveTo>
                  <a:lnTo>
                    <a:pt x="0" y="3876"/>
                  </a:lnTo>
                  <a:lnTo>
                    <a:pt x="0" y="0"/>
                  </a:lnTo>
                  <a:lnTo>
                    <a:pt x="7205" y="0"/>
                  </a:lnTo>
                  <a:lnTo>
                    <a:pt x="7205" y="3298"/>
                  </a:lnTo>
                  <a:lnTo>
                    <a:pt x="6619" y="3876"/>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7"/>
            <p:cNvSpPr/>
            <p:nvPr/>
          </p:nvSpPr>
          <p:spPr>
            <a:xfrm>
              <a:off x="10945813" y="5584825"/>
              <a:ext cx="928688" cy="920750"/>
            </a:xfrm>
            <a:custGeom>
              <a:avLst/>
              <a:gdLst/>
              <a:ahLst/>
              <a:cxnLst/>
              <a:rect l="l" t="t" r="r" b="b"/>
              <a:pathLst>
                <a:path w="585" h="580" extrusionOk="0">
                  <a:moveTo>
                    <a:pt x="0" y="580"/>
                  </a:moveTo>
                  <a:lnTo>
                    <a:pt x="585" y="0"/>
                  </a:lnTo>
                  <a:lnTo>
                    <a:pt x="0" y="0"/>
                  </a:lnTo>
                  <a:lnTo>
                    <a:pt x="0" y="580"/>
                  </a:lnTo>
                  <a:close/>
                </a:path>
              </a:pathLst>
            </a:custGeom>
            <a:solidFill>
              <a:srgbClr val="66BC8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7"/>
            <p:cNvSpPr/>
            <p:nvPr/>
          </p:nvSpPr>
          <p:spPr>
            <a:xfrm>
              <a:off x="10945813" y="5584825"/>
              <a:ext cx="928688" cy="920750"/>
            </a:xfrm>
            <a:custGeom>
              <a:avLst/>
              <a:gdLst/>
              <a:ahLst/>
              <a:cxnLst/>
              <a:rect l="l" t="t" r="r" b="b"/>
              <a:pathLst>
                <a:path w="585" h="580" extrusionOk="0">
                  <a:moveTo>
                    <a:pt x="0" y="580"/>
                  </a:moveTo>
                  <a:lnTo>
                    <a:pt x="585" y="0"/>
                  </a:lnTo>
                  <a:lnTo>
                    <a:pt x="0"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7"/>
          <p:cNvSpPr txBox="1">
            <a:spLocks noGrp="1"/>
          </p:cNvSpPr>
          <p:nvPr>
            <p:ph type="sldNum" idx="12"/>
          </p:nvPr>
        </p:nvSpPr>
        <p:spPr>
          <a:xfrm>
            <a:off x="521871" y="3321788"/>
            <a:ext cx="388800" cy="252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pPr marL="0" lvl="0" indent="0" algn="l" rtl="0">
                <a:spcBef>
                  <a:spcPts val="0"/>
                </a:spcBef>
                <a:spcAft>
                  <a:spcPts val="0"/>
                </a:spcAft>
                <a:buNone/>
              </a:pPr>
              <a:t>‹nr.›</a:t>
            </a:fld>
            <a:endParaRPr/>
          </a:p>
        </p:txBody>
      </p:sp>
      <p:sp>
        <p:nvSpPr>
          <p:cNvPr id="69" name="Google Shape;69;p7"/>
          <p:cNvSpPr txBox="1">
            <a:spLocks noGrp="1"/>
          </p:cNvSpPr>
          <p:nvPr>
            <p:ph type="body" idx="1"/>
          </p:nvPr>
        </p:nvSpPr>
        <p:spPr>
          <a:xfrm>
            <a:off x="1676399" y="1462520"/>
            <a:ext cx="8746435" cy="4128052"/>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3500"/>
              <a:buNone/>
              <a:defRPr sz="3500" b="1">
                <a:solidFill>
                  <a:schemeClr val="lt2"/>
                </a:solidFill>
              </a:defRPr>
            </a:lvl1pPr>
            <a:lvl2pPr marL="914400" lvl="1" indent="-228600" algn="l">
              <a:lnSpc>
                <a:spcPct val="140000"/>
              </a:lnSpc>
              <a:spcBef>
                <a:spcPts val="1400"/>
              </a:spcBef>
              <a:spcAft>
                <a:spcPts val="0"/>
              </a:spcAft>
              <a:buClr>
                <a:schemeClr val="lt2"/>
              </a:buClr>
              <a:buSzPts val="1600"/>
              <a:buNone/>
              <a:defRPr>
                <a:solidFill>
                  <a:schemeClr val="lt2"/>
                </a:solidFill>
              </a:defRPr>
            </a:lvl2pPr>
            <a:lvl3pPr marL="1371600" lvl="2" indent="-330200" algn="l">
              <a:lnSpc>
                <a:spcPct val="130000"/>
              </a:lnSpc>
              <a:spcBef>
                <a:spcPts val="0"/>
              </a:spcBef>
              <a:spcAft>
                <a:spcPts val="0"/>
              </a:spcAft>
              <a:buClr>
                <a:schemeClr val="lt2"/>
              </a:buClr>
              <a:buSzPts val="1600"/>
              <a:buChar char="•"/>
              <a:defRPr>
                <a:solidFill>
                  <a:schemeClr val="lt2"/>
                </a:solidFill>
              </a:defRPr>
            </a:lvl3pPr>
            <a:lvl4pPr marL="1828800" lvl="3" indent="-228600" algn="l">
              <a:lnSpc>
                <a:spcPct val="130000"/>
              </a:lnSpc>
              <a:spcBef>
                <a:spcPts val="0"/>
              </a:spcBef>
              <a:spcAft>
                <a:spcPts val="0"/>
              </a:spcAft>
              <a:buClr>
                <a:schemeClr val="lt2"/>
              </a:buClr>
              <a:buSzPts val="1800"/>
              <a:buNone/>
              <a:defRPr>
                <a:solidFill>
                  <a:schemeClr val="lt2"/>
                </a:solidFill>
              </a:defRPr>
            </a:lvl4pPr>
            <a:lvl5pPr marL="2286000" lvl="4" indent="-228600" algn="l">
              <a:lnSpc>
                <a:spcPct val="130000"/>
              </a:lnSpc>
              <a:spcBef>
                <a:spcPts val="0"/>
              </a:spcBef>
              <a:spcAft>
                <a:spcPts val="0"/>
              </a:spcAft>
              <a:buClr>
                <a:schemeClr val="lt2"/>
              </a:buClr>
              <a:buSzPts val="1600"/>
              <a:buNone/>
              <a:defRPr>
                <a:solidFill>
                  <a:schemeClr val="lt2"/>
                </a:solidFill>
              </a:defRPr>
            </a:lvl5pPr>
            <a:lvl6pPr marL="2743200" lvl="5" indent="-228600" algn="l">
              <a:lnSpc>
                <a:spcPct val="130000"/>
              </a:lnSpc>
              <a:spcBef>
                <a:spcPts val="0"/>
              </a:spcBef>
              <a:spcAft>
                <a:spcPts val="0"/>
              </a:spcAft>
              <a:buClr>
                <a:schemeClr val="lt2"/>
              </a:buClr>
              <a:buSzPts val="1600"/>
              <a:buNone/>
              <a:defRPr>
                <a:solidFill>
                  <a:schemeClr val="lt2"/>
                </a:solidFill>
              </a:defRPr>
            </a:lvl6pPr>
            <a:lvl7pPr marL="3200400" lvl="6" indent="-228600" algn="l">
              <a:lnSpc>
                <a:spcPct val="130000"/>
              </a:lnSpc>
              <a:spcBef>
                <a:spcPts val="0"/>
              </a:spcBef>
              <a:spcAft>
                <a:spcPts val="0"/>
              </a:spcAft>
              <a:buClr>
                <a:schemeClr val="lt2"/>
              </a:buClr>
              <a:buSzPts val="1600"/>
              <a:buNone/>
              <a:defRPr>
                <a:solidFill>
                  <a:schemeClr val="lt2"/>
                </a:solidFill>
              </a:defRPr>
            </a:lvl7pPr>
            <a:lvl8pPr marL="3657600" lvl="7" indent="-228600" algn="l">
              <a:lnSpc>
                <a:spcPct val="130000"/>
              </a:lnSpc>
              <a:spcBef>
                <a:spcPts val="0"/>
              </a:spcBef>
              <a:spcAft>
                <a:spcPts val="0"/>
              </a:spcAft>
              <a:buClr>
                <a:schemeClr val="lt2"/>
              </a:buClr>
              <a:buSzPts val="1600"/>
              <a:buNone/>
              <a:defRPr>
                <a:solidFill>
                  <a:schemeClr val="lt2"/>
                </a:solidFill>
              </a:defRPr>
            </a:lvl8pPr>
            <a:lvl9pPr marL="4114800" lvl="8" indent="-228600" algn="l">
              <a:lnSpc>
                <a:spcPct val="130000"/>
              </a:lnSpc>
              <a:spcBef>
                <a:spcPts val="0"/>
              </a:spcBef>
              <a:spcAft>
                <a:spcPts val="0"/>
              </a:spcAft>
              <a:buClr>
                <a:schemeClr val="lt2"/>
              </a:buClr>
              <a:buSzPts val="1600"/>
              <a:buNone/>
              <a:defRPr>
                <a:solidFill>
                  <a:schemeClr val="lt2"/>
                </a:solidFill>
              </a:defRPr>
            </a:lvl9pPr>
          </a:lstStyle>
          <a:p>
            <a:endParaRPr/>
          </a:p>
        </p:txBody>
      </p:sp>
      <p:sp>
        <p:nvSpPr>
          <p:cNvPr id="70" name="Google Shape;70;p7"/>
          <p:cNvSpPr txBox="1">
            <a:spLocks noGrp="1"/>
          </p:cNvSpPr>
          <p:nvPr>
            <p:ph type="body" idx="2"/>
          </p:nvPr>
        </p:nvSpPr>
        <p:spPr>
          <a:xfrm>
            <a:off x="0" y="3419475"/>
            <a:ext cx="446088" cy="17463"/>
          </a:xfrm>
          <a:prstGeom prst="rect">
            <a:avLst/>
          </a:prstGeom>
          <a:solidFill>
            <a:srgbClr val="FFFFFF"/>
          </a:solidFill>
          <a:ln>
            <a:noFill/>
          </a:ln>
        </p:spPr>
        <p:txBody>
          <a:bodyPr spcFirstLastPara="1" wrap="square" lIns="91425" tIns="45700" rIns="91425" bIns="45700" anchor="t" anchorCtr="0">
            <a:noAutofit/>
          </a:bodyPr>
          <a:lstStyle>
            <a:lvl1pPr marL="457200" lvl="0" indent="-228600" algn="l">
              <a:lnSpc>
                <a:spcPct val="130000"/>
              </a:lnSpc>
              <a:spcBef>
                <a:spcPts val="0"/>
              </a:spcBef>
              <a:spcAft>
                <a:spcPts val="0"/>
              </a:spcAft>
              <a:buClr>
                <a:schemeClr val="dk1"/>
              </a:buClr>
              <a:buSzPts val="1700"/>
              <a:buFont typeface="Arial"/>
              <a:buNone/>
              <a:defRPr/>
            </a:lvl1pPr>
            <a:lvl2pPr marL="914400" lvl="1" indent="-342900" algn="l">
              <a:lnSpc>
                <a:spcPct val="130000"/>
              </a:lnSpc>
              <a:spcBef>
                <a:spcPts val="0"/>
              </a:spcBef>
              <a:spcAft>
                <a:spcPts val="0"/>
              </a:spcAft>
              <a:buClr>
                <a:schemeClr val="dk1"/>
              </a:buClr>
              <a:buSzPts val="1800"/>
              <a:buChar char="•"/>
              <a:defRPr/>
            </a:lvl2pPr>
            <a:lvl3pPr marL="1371600" lvl="2" indent="-342900" algn="l">
              <a:lnSpc>
                <a:spcPct val="130000"/>
              </a:lnSpc>
              <a:spcBef>
                <a:spcPts val="0"/>
              </a:spcBef>
              <a:spcAft>
                <a:spcPts val="0"/>
              </a:spcAft>
              <a:buClr>
                <a:schemeClr val="dk1"/>
              </a:buClr>
              <a:buSzPts val="1800"/>
              <a:buChar char="•"/>
              <a:defRPr/>
            </a:lvl3pPr>
            <a:lvl4pPr marL="1828800" lvl="3" indent="-228600" algn="l">
              <a:lnSpc>
                <a:spcPct val="130000"/>
              </a:lnSpc>
              <a:spcBef>
                <a:spcPts val="0"/>
              </a:spcBef>
              <a:spcAft>
                <a:spcPts val="0"/>
              </a:spcAft>
              <a:buClr>
                <a:schemeClr val="accent2"/>
              </a:buClr>
              <a:buSzPts val="1800"/>
              <a:buNone/>
              <a:defRPr/>
            </a:lvl4pPr>
            <a:lvl5pPr marL="2286000" lvl="4" indent="-228600" algn="l">
              <a:lnSpc>
                <a:spcPct val="130000"/>
              </a:lnSpc>
              <a:spcBef>
                <a:spcPts val="0"/>
              </a:spcBef>
              <a:spcAft>
                <a:spcPts val="0"/>
              </a:spcAft>
              <a:buClr>
                <a:schemeClr val="dk1"/>
              </a:buClr>
              <a:buSzPts val="1800"/>
              <a:buNone/>
              <a:defRPr/>
            </a:lvl5pPr>
            <a:lvl6pPr marL="2743200" lvl="5" indent="-228600" algn="l">
              <a:lnSpc>
                <a:spcPct val="130000"/>
              </a:lnSpc>
              <a:spcBef>
                <a:spcPts val="0"/>
              </a:spcBef>
              <a:spcAft>
                <a:spcPts val="0"/>
              </a:spcAft>
              <a:buClr>
                <a:schemeClr val="dk1"/>
              </a:buClr>
              <a:buSzPts val="1800"/>
              <a:buNone/>
              <a:defRPr/>
            </a:lvl6pPr>
            <a:lvl7pPr marL="3200400" lvl="6" indent="-228600" algn="l">
              <a:lnSpc>
                <a:spcPct val="130000"/>
              </a:lnSpc>
              <a:spcBef>
                <a:spcPts val="0"/>
              </a:spcBef>
              <a:spcAft>
                <a:spcPts val="0"/>
              </a:spcAft>
              <a:buClr>
                <a:schemeClr val="dk1"/>
              </a:buClr>
              <a:buSzPts val="1800"/>
              <a:buNone/>
              <a:defRPr/>
            </a:lvl7pPr>
            <a:lvl8pPr marL="3657600" lvl="7" indent="-228600" algn="l">
              <a:lnSpc>
                <a:spcPct val="130000"/>
              </a:lnSpc>
              <a:spcBef>
                <a:spcPts val="0"/>
              </a:spcBef>
              <a:spcAft>
                <a:spcPts val="0"/>
              </a:spcAft>
              <a:buClr>
                <a:schemeClr val="dk1"/>
              </a:buClr>
              <a:buSzPts val="1800"/>
              <a:buNone/>
              <a:defRPr/>
            </a:lvl8pPr>
            <a:lvl9pPr marL="4114800" lvl="8" indent="-228600" algn="l">
              <a:lnSpc>
                <a:spcPct val="130000"/>
              </a:lnSpc>
              <a:spcBef>
                <a:spcPts val="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1185231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kst &amp; object">
  <p:cSld name="1_Tekst &amp; object">
    <p:spTree>
      <p:nvGrpSpPr>
        <p:cNvPr id="1" name="Shape 266"/>
        <p:cNvGrpSpPr/>
        <p:nvPr/>
      </p:nvGrpSpPr>
      <p:grpSpPr>
        <a:xfrm>
          <a:off x="0" y="0"/>
          <a:ext cx="0" cy="0"/>
          <a:chOff x="0" y="0"/>
          <a:chExt cx="0" cy="0"/>
        </a:xfrm>
      </p:grpSpPr>
      <p:grpSp>
        <p:nvGrpSpPr>
          <p:cNvPr id="267" name="Google Shape;267;p29"/>
          <p:cNvGrpSpPr/>
          <p:nvPr/>
        </p:nvGrpSpPr>
        <p:grpSpPr>
          <a:xfrm>
            <a:off x="0" y="3175"/>
            <a:ext cx="12382500" cy="6827838"/>
            <a:chOff x="0" y="2"/>
            <a:chExt cx="7800" cy="4301"/>
          </a:xfrm>
        </p:grpSpPr>
        <p:sp>
          <p:nvSpPr>
            <p:cNvPr id="268" name="Google Shape;268;p29"/>
            <p:cNvSpPr/>
            <p:nvPr/>
          </p:nvSpPr>
          <p:spPr>
            <a:xfrm>
              <a:off x="0" y="2803"/>
              <a:ext cx="7800" cy="1500"/>
            </a:xfrm>
            <a:prstGeom prst="rect">
              <a:avLst/>
            </a:prstGeom>
            <a:solidFill>
              <a:srgbClr val="CCCC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9"/>
            <p:cNvSpPr/>
            <p:nvPr/>
          </p:nvSpPr>
          <p:spPr>
            <a:xfrm>
              <a:off x="0" y="2"/>
              <a:ext cx="7800" cy="330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0" name="Google Shape;270;p29"/>
          <p:cNvGrpSpPr/>
          <p:nvPr/>
        </p:nvGrpSpPr>
        <p:grpSpPr>
          <a:xfrm>
            <a:off x="316789" y="352425"/>
            <a:ext cx="11555686" cy="6153150"/>
            <a:chOff x="384313" y="352425"/>
            <a:chExt cx="11490192" cy="6153150"/>
          </a:xfrm>
        </p:grpSpPr>
        <p:sp>
          <p:nvSpPr>
            <p:cNvPr id="271" name="Google Shape;271;p29"/>
            <p:cNvSpPr/>
            <p:nvPr/>
          </p:nvSpPr>
          <p:spPr>
            <a:xfrm>
              <a:off x="384313" y="352425"/>
              <a:ext cx="11490192" cy="6153150"/>
            </a:xfrm>
            <a:custGeom>
              <a:avLst/>
              <a:gdLst/>
              <a:ahLst/>
              <a:cxnLst/>
              <a:rect l="l" t="t" r="r" b="b"/>
              <a:pathLst>
                <a:path w="7205" h="3876" extrusionOk="0">
                  <a:moveTo>
                    <a:pt x="6619" y="3876"/>
                  </a:moveTo>
                  <a:lnTo>
                    <a:pt x="0" y="3876"/>
                  </a:lnTo>
                  <a:lnTo>
                    <a:pt x="0" y="0"/>
                  </a:lnTo>
                  <a:lnTo>
                    <a:pt x="7205" y="0"/>
                  </a:lnTo>
                  <a:lnTo>
                    <a:pt x="7205" y="3298"/>
                  </a:lnTo>
                  <a:lnTo>
                    <a:pt x="6619" y="3876"/>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9"/>
            <p:cNvSpPr/>
            <p:nvPr/>
          </p:nvSpPr>
          <p:spPr>
            <a:xfrm>
              <a:off x="10945813" y="5584825"/>
              <a:ext cx="928688" cy="920750"/>
            </a:xfrm>
            <a:custGeom>
              <a:avLst/>
              <a:gdLst/>
              <a:ahLst/>
              <a:cxnLst/>
              <a:rect l="l" t="t" r="r" b="b"/>
              <a:pathLst>
                <a:path w="585" h="580" extrusionOk="0">
                  <a:moveTo>
                    <a:pt x="0" y="580"/>
                  </a:moveTo>
                  <a:lnTo>
                    <a:pt x="585" y="0"/>
                  </a:lnTo>
                  <a:lnTo>
                    <a:pt x="0" y="0"/>
                  </a:lnTo>
                  <a:lnTo>
                    <a:pt x="0" y="580"/>
                  </a:lnTo>
                  <a:close/>
                </a:path>
              </a:pathLst>
            </a:custGeom>
            <a:solidFill>
              <a:srgbClr val="B085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9"/>
            <p:cNvSpPr/>
            <p:nvPr/>
          </p:nvSpPr>
          <p:spPr>
            <a:xfrm>
              <a:off x="10945813" y="5584825"/>
              <a:ext cx="928688" cy="920750"/>
            </a:xfrm>
            <a:custGeom>
              <a:avLst/>
              <a:gdLst/>
              <a:ahLst/>
              <a:cxnLst/>
              <a:rect l="l" t="t" r="r" b="b"/>
              <a:pathLst>
                <a:path w="585" h="580" extrusionOk="0">
                  <a:moveTo>
                    <a:pt x="0" y="580"/>
                  </a:moveTo>
                  <a:lnTo>
                    <a:pt x="585" y="0"/>
                  </a:lnTo>
                  <a:lnTo>
                    <a:pt x="0" y="0"/>
                  </a:ln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4" name="Google Shape;274;p29"/>
          <p:cNvSpPr txBox="1">
            <a:spLocks noGrp="1"/>
          </p:cNvSpPr>
          <p:nvPr>
            <p:ph type="sldNum" idx="12"/>
          </p:nvPr>
        </p:nvSpPr>
        <p:spPr>
          <a:xfrm>
            <a:off x="521871" y="3321788"/>
            <a:ext cx="388800" cy="252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CCCCCC"/>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CCCCCC"/>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CCCCCC"/>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CCCCCC"/>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CCCCCC"/>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CCCCCC"/>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CCCCCC"/>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CCCCCC"/>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CCCCCC"/>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pPr marL="0" lvl="0" indent="0" algn="l" rtl="0">
                <a:spcBef>
                  <a:spcPts val="0"/>
                </a:spcBef>
                <a:spcAft>
                  <a:spcPts val="0"/>
                </a:spcAft>
                <a:buNone/>
              </a:pPr>
              <a:t>‹nr.›</a:t>
            </a:fld>
            <a:endParaRPr/>
          </a:p>
        </p:txBody>
      </p:sp>
      <p:sp>
        <p:nvSpPr>
          <p:cNvPr id="275" name="Google Shape;275;p29"/>
          <p:cNvSpPr txBox="1">
            <a:spLocks noGrp="1"/>
          </p:cNvSpPr>
          <p:nvPr>
            <p:ph type="body" idx="1"/>
          </p:nvPr>
        </p:nvSpPr>
        <p:spPr>
          <a:xfrm>
            <a:off x="0" y="3419475"/>
            <a:ext cx="446100" cy="17400"/>
          </a:xfrm>
          <a:prstGeom prst="rect">
            <a:avLst/>
          </a:prstGeom>
          <a:solidFill>
            <a:srgbClr val="CCCCCC"/>
          </a:solidFill>
          <a:ln>
            <a:noFill/>
          </a:ln>
        </p:spPr>
        <p:txBody>
          <a:bodyPr spcFirstLastPara="1" wrap="square" lIns="91425" tIns="45700" rIns="91425" bIns="45700" anchor="t" anchorCtr="0">
            <a:noAutofit/>
          </a:bodyPr>
          <a:lstStyle>
            <a:lvl1pPr marL="457200" lvl="0" indent="-228600" algn="l">
              <a:lnSpc>
                <a:spcPct val="130000"/>
              </a:lnSpc>
              <a:spcBef>
                <a:spcPts val="0"/>
              </a:spcBef>
              <a:spcAft>
                <a:spcPts val="0"/>
              </a:spcAft>
              <a:buClr>
                <a:schemeClr val="dk1"/>
              </a:buClr>
              <a:buSzPts val="1700"/>
              <a:buFont typeface="Arial"/>
              <a:buNone/>
              <a:defRPr/>
            </a:lvl1pPr>
            <a:lvl2pPr marL="914400" lvl="1" indent="-342900" algn="l">
              <a:lnSpc>
                <a:spcPct val="130000"/>
              </a:lnSpc>
              <a:spcBef>
                <a:spcPts val="0"/>
              </a:spcBef>
              <a:spcAft>
                <a:spcPts val="0"/>
              </a:spcAft>
              <a:buClr>
                <a:schemeClr val="dk1"/>
              </a:buClr>
              <a:buSzPts val="1800"/>
              <a:buChar char="•"/>
              <a:defRPr/>
            </a:lvl2pPr>
            <a:lvl3pPr marL="1371600" lvl="2" indent="-342900" algn="l">
              <a:lnSpc>
                <a:spcPct val="130000"/>
              </a:lnSpc>
              <a:spcBef>
                <a:spcPts val="0"/>
              </a:spcBef>
              <a:spcAft>
                <a:spcPts val="0"/>
              </a:spcAft>
              <a:buClr>
                <a:schemeClr val="dk1"/>
              </a:buClr>
              <a:buSzPts val="1800"/>
              <a:buChar char="•"/>
              <a:defRPr/>
            </a:lvl3pPr>
            <a:lvl4pPr marL="1828800" lvl="3" indent="-228600" algn="l">
              <a:lnSpc>
                <a:spcPct val="130000"/>
              </a:lnSpc>
              <a:spcBef>
                <a:spcPts val="0"/>
              </a:spcBef>
              <a:spcAft>
                <a:spcPts val="0"/>
              </a:spcAft>
              <a:buClr>
                <a:schemeClr val="accent2"/>
              </a:buClr>
              <a:buSzPts val="1800"/>
              <a:buNone/>
              <a:defRPr/>
            </a:lvl4pPr>
            <a:lvl5pPr marL="2286000" lvl="4" indent="-228600" algn="l">
              <a:lnSpc>
                <a:spcPct val="130000"/>
              </a:lnSpc>
              <a:spcBef>
                <a:spcPts val="0"/>
              </a:spcBef>
              <a:spcAft>
                <a:spcPts val="0"/>
              </a:spcAft>
              <a:buClr>
                <a:schemeClr val="dk1"/>
              </a:buClr>
              <a:buSzPts val="1800"/>
              <a:buNone/>
              <a:defRPr/>
            </a:lvl5pPr>
            <a:lvl6pPr marL="2743200" lvl="5" indent="-228600" algn="l">
              <a:lnSpc>
                <a:spcPct val="130000"/>
              </a:lnSpc>
              <a:spcBef>
                <a:spcPts val="0"/>
              </a:spcBef>
              <a:spcAft>
                <a:spcPts val="0"/>
              </a:spcAft>
              <a:buClr>
                <a:schemeClr val="dk1"/>
              </a:buClr>
              <a:buSzPts val="1800"/>
              <a:buNone/>
              <a:defRPr/>
            </a:lvl6pPr>
            <a:lvl7pPr marL="3200400" lvl="6" indent="-228600" algn="l">
              <a:lnSpc>
                <a:spcPct val="130000"/>
              </a:lnSpc>
              <a:spcBef>
                <a:spcPts val="0"/>
              </a:spcBef>
              <a:spcAft>
                <a:spcPts val="0"/>
              </a:spcAft>
              <a:buClr>
                <a:schemeClr val="dk1"/>
              </a:buClr>
              <a:buSzPts val="1800"/>
              <a:buNone/>
              <a:defRPr/>
            </a:lvl7pPr>
            <a:lvl8pPr marL="3657600" lvl="7" indent="-228600" algn="l">
              <a:lnSpc>
                <a:spcPct val="130000"/>
              </a:lnSpc>
              <a:spcBef>
                <a:spcPts val="0"/>
              </a:spcBef>
              <a:spcAft>
                <a:spcPts val="0"/>
              </a:spcAft>
              <a:buClr>
                <a:schemeClr val="dk1"/>
              </a:buClr>
              <a:buSzPts val="1800"/>
              <a:buNone/>
              <a:defRPr/>
            </a:lvl8pPr>
            <a:lvl9pPr marL="4114800" lvl="8" indent="-228600" algn="l">
              <a:lnSpc>
                <a:spcPct val="130000"/>
              </a:lnSpc>
              <a:spcBef>
                <a:spcPts val="0"/>
              </a:spcBef>
              <a:spcAft>
                <a:spcPts val="0"/>
              </a:spcAft>
              <a:buClr>
                <a:schemeClr val="dk1"/>
              </a:buClr>
              <a:buSzPts val="1800"/>
              <a:buNone/>
              <a:defRPr/>
            </a:lvl9pPr>
          </a:lstStyle>
          <a:p>
            <a:endParaRPr/>
          </a:p>
        </p:txBody>
      </p:sp>
      <p:sp>
        <p:nvSpPr>
          <p:cNvPr id="276" name="Google Shape;276;p29"/>
          <p:cNvSpPr txBox="1">
            <a:spLocks noGrp="1"/>
          </p:cNvSpPr>
          <p:nvPr>
            <p:ph type="body" idx="2"/>
          </p:nvPr>
        </p:nvSpPr>
        <p:spPr>
          <a:xfrm>
            <a:off x="6831013" y="1537199"/>
            <a:ext cx="4506300" cy="389610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Clr>
                <a:schemeClr val="dk1"/>
              </a:buClr>
              <a:buSzPts val="1700"/>
              <a:buNone/>
              <a:defRPr/>
            </a:lvl1pPr>
            <a:lvl2pPr marL="914400" lvl="1" indent="-342900" algn="l">
              <a:lnSpc>
                <a:spcPct val="130000"/>
              </a:lnSpc>
              <a:spcBef>
                <a:spcPts val="0"/>
              </a:spcBef>
              <a:spcAft>
                <a:spcPts val="0"/>
              </a:spcAft>
              <a:buClr>
                <a:schemeClr val="dk1"/>
              </a:buClr>
              <a:buSzPts val="1800"/>
              <a:buChar char="•"/>
              <a:defRPr/>
            </a:lvl2pPr>
            <a:lvl3pPr marL="1371600" lvl="2" indent="-342900" algn="l">
              <a:lnSpc>
                <a:spcPct val="130000"/>
              </a:lnSpc>
              <a:spcBef>
                <a:spcPts val="0"/>
              </a:spcBef>
              <a:spcAft>
                <a:spcPts val="0"/>
              </a:spcAft>
              <a:buClr>
                <a:schemeClr val="dk1"/>
              </a:buClr>
              <a:buSzPts val="1800"/>
              <a:buChar char="•"/>
              <a:defRPr/>
            </a:lvl3pPr>
            <a:lvl4pPr marL="1828800" lvl="3" indent="-228600" algn="l">
              <a:lnSpc>
                <a:spcPct val="130000"/>
              </a:lnSpc>
              <a:spcBef>
                <a:spcPts val="0"/>
              </a:spcBef>
              <a:spcAft>
                <a:spcPts val="0"/>
              </a:spcAft>
              <a:buClr>
                <a:schemeClr val="accent2"/>
              </a:buClr>
              <a:buSzPts val="1800"/>
              <a:buNone/>
              <a:defRPr/>
            </a:lvl4pPr>
            <a:lvl5pPr marL="2286000" lvl="4" indent="-228600" algn="l">
              <a:lnSpc>
                <a:spcPct val="130000"/>
              </a:lnSpc>
              <a:spcBef>
                <a:spcPts val="0"/>
              </a:spcBef>
              <a:spcAft>
                <a:spcPts val="0"/>
              </a:spcAft>
              <a:buClr>
                <a:schemeClr val="dk1"/>
              </a:buClr>
              <a:buSzPts val="1800"/>
              <a:buNone/>
              <a:defRPr/>
            </a:lvl5pPr>
            <a:lvl6pPr marL="2743200" lvl="5" indent="-228600" algn="l">
              <a:lnSpc>
                <a:spcPct val="130000"/>
              </a:lnSpc>
              <a:spcBef>
                <a:spcPts val="0"/>
              </a:spcBef>
              <a:spcAft>
                <a:spcPts val="0"/>
              </a:spcAft>
              <a:buClr>
                <a:schemeClr val="dk1"/>
              </a:buClr>
              <a:buSzPts val="1800"/>
              <a:buNone/>
              <a:defRPr/>
            </a:lvl6pPr>
            <a:lvl7pPr marL="3200400" lvl="6" indent="-228600" algn="l">
              <a:lnSpc>
                <a:spcPct val="130000"/>
              </a:lnSpc>
              <a:spcBef>
                <a:spcPts val="0"/>
              </a:spcBef>
              <a:spcAft>
                <a:spcPts val="0"/>
              </a:spcAft>
              <a:buClr>
                <a:schemeClr val="dk1"/>
              </a:buClr>
              <a:buSzPts val="1800"/>
              <a:buNone/>
              <a:defRPr/>
            </a:lvl7pPr>
            <a:lvl8pPr marL="3657600" lvl="7" indent="-228600" algn="l">
              <a:lnSpc>
                <a:spcPct val="130000"/>
              </a:lnSpc>
              <a:spcBef>
                <a:spcPts val="0"/>
              </a:spcBef>
              <a:spcAft>
                <a:spcPts val="0"/>
              </a:spcAft>
              <a:buClr>
                <a:schemeClr val="dk1"/>
              </a:buClr>
              <a:buSzPts val="1800"/>
              <a:buNone/>
              <a:defRPr/>
            </a:lvl8pPr>
            <a:lvl9pPr marL="4114800" lvl="8" indent="-228600" algn="l">
              <a:lnSpc>
                <a:spcPct val="130000"/>
              </a:lnSpc>
              <a:spcBef>
                <a:spcPts val="0"/>
              </a:spcBef>
              <a:spcAft>
                <a:spcPts val="0"/>
              </a:spcAft>
              <a:buClr>
                <a:schemeClr val="dk1"/>
              </a:buClr>
              <a:buSzPts val="1800"/>
              <a:buNone/>
              <a:defRPr/>
            </a:lvl9pPr>
          </a:lstStyle>
          <a:p>
            <a:endParaRPr/>
          </a:p>
        </p:txBody>
      </p:sp>
      <p:sp>
        <p:nvSpPr>
          <p:cNvPr id="277" name="Google Shape;277;p29"/>
          <p:cNvSpPr txBox="1">
            <a:spLocks noGrp="1"/>
          </p:cNvSpPr>
          <p:nvPr>
            <p:ph type="body" idx="3"/>
          </p:nvPr>
        </p:nvSpPr>
        <p:spPr>
          <a:xfrm>
            <a:off x="1209675" y="1537200"/>
            <a:ext cx="4283400" cy="3896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accent2"/>
              </a:buClr>
              <a:buSzPts val="3500"/>
              <a:buNone/>
              <a:defRPr sz="3500" b="1">
                <a:solidFill>
                  <a:schemeClr val="accent2"/>
                </a:solidFill>
              </a:defRPr>
            </a:lvl1pPr>
            <a:lvl2pPr marL="914400" lvl="1" indent="-228600" algn="l">
              <a:lnSpc>
                <a:spcPct val="130000"/>
              </a:lnSpc>
              <a:spcBef>
                <a:spcPts val="0"/>
              </a:spcBef>
              <a:spcAft>
                <a:spcPts val="0"/>
              </a:spcAft>
              <a:buClr>
                <a:schemeClr val="dk1"/>
              </a:buClr>
              <a:buSzPts val="1900"/>
              <a:buNone/>
              <a:defRPr sz="1900" b="1">
                <a:solidFill>
                  <a:schemeClr val="dk1"/>
                </a:solidFill>
              </a:defRPr>
            </a:lvl2pPr>
            <a:lvl3pPr marL="1371600" lvl="2" indent="-228600" algn="l">
              <a:lnSpc>
                <a:spcPct val="130000"/>
              </a:lnSpc>
              <a:spcBef>
                <a:spcPts val="1600"/>
              </a:spcBef>
              <a:spcAft>
                <a:spcPts val="0"/>
              </a:spcAft>
              <a:buClr>
                <a:schemeClr val="accent2"/>
              </a:buClr>
              <a:buSzPts val="1800"/>
              <a:buNone/>
              <a:defRPr sz="1800" b="1">
                <a:solidFill>
                  <a:schemeClr val="accent2"/>
                </a:solidFill>
              </a:defRPr>
            </a:lvl3pPr>
            <a:lvl4pPr marL="1828800" lvl="3" indent="-228600" algn="l">
              <a:lnSpc>
                <a:spcPct val="130000"/>
              </a:lnSpc>
              <a:spcBef>
                <a:spcPts val="0"/>
              </a:spcBef>
              <a:spcAft>
                <a:spcPts val="0"/>
              </a:spcAft>
              <a:buClr>
                <a:schemeClr val="dk1"/>
              </a:buClr>
              <a:buSzPts val="1600"/>
              <a:buNone/>
              <a:defRPr sz="1600" b="0">
                <a:solidFill>
                  <a:schemeClr val="dk1"/>
                </a:solidFill>
              </a:defRPr>
            </a:lvl4pPr>
            <a:lvl5pPr marL="2286000" lvl="4" indent="-228600" algn="l">
              <a:lnSpc>
                <a:spcPct val="130000"/>
              </a:lnSpc>
              <a:spcBef>
                <a:spcPts val="0"/>
              </a:spcBef>
              <a:spcAft>
                <a:spcPts val="0"/>
              </a:spcAft>
              <a:buClr>
                <a:schemeClr val="lt2"/>
              </a:buClr>
              <a:buSzPts val="1600"/>
              <a:buNone/>
              <a:defRPr>
                <a:solidFill>
                  <a:schemeClr val="lt2"/>
                </a:solidFill>
              </a:defRPr>
            </a:lvl5pPr>
            <a:lvl6pPr marL="2743200" lvl="5" indent="-228600" algn="l">
              <a:lnSpc>
                <a:spcPct val="130000"/>
              </a:lnSpc>
              <a:spcBef>
                <a:spcPts val="0"/>
              </a:spcBef>
              <a:spcAft>
                <a:spcPts val="0"/>
              </a:spcAft>
              <a:buClr>
                <a:schemeClr val="lt2"/>
              </a:buClr>
              <a:buSzPts val="1600"/>
              <a:buNone/>
              <a:defRPr>
                <a:solidFill>
                  <a:schemeClr val="lt2"/>
                </a:solidFill>
              </a:defRPr>
            </a:lvl6pPr>
            <a:lvl7pPr marL="3200400" lvl="6" indent="-228600" algn="l">
              <a:lnSpc>
                <a:spcPct val="130000"/>
              </a:lnSpc>
              <a:spcBef>
                <a:spcPts val="0"/>
              </a:spcBef>
              <a:spcAft>
                <a:spcPts val="0"/>
              </a:spcAft>
              <a:buClr>
                <a:schemeClr val="lt2"/>
              </a:buClr>
              <a:buSzPts val="1600"/>
              <a:buNone/>
              <a:defRPr>
                <a:solidFill>
                  <a:schemeClr val="lt2"/>
                </a:solidFill>
              </a:defRPr>
            </a:lvl7pPr>
            <a:lvl8pPr marL="3657600" lvl="7" indent="-228600" algn="l">
              <a:lnSpc>
                <a:spcPct val="130000"/>
              </a:lnSpc>
              <a:spcBef>
                <a:spcPts val="0"/>
              </a:spcBef>
              <a:spcAft>
                <a:spcPts val="0"/>
              </a:spcAft>
              <a:buClr>
                <a:schemeClr val="lt2"/>
              </a:buClr>
              <a:buSzPts val="1600"/>
              <a:buNone/>
              <a:defRPr>
                <a:solidFill>
                  <a:schemeClr val="lt2"/>
                </a:solidFill>
              </a:defRPr>
            </a:lvl8pPr>
            <a:lvl9pPr marL="4114800" lvl="8" indent="-228600" algn="l">
              <a:lnSpc>
                <a:spcPct val="130000"/>
              </a:lnSpc>
              <a:spcBef>
                <a:spcPts val="0"/>
              </a:spcBef>
              <a:spcAft>
                <a:spcPts val="0"/>
              </a:spcAft>
              <a:buClr>
                <a:schemeClr val="lt2"/>
              </a:buClr>
              <a:buSzPts val="1600"/>
              <a:buNone/>
              <a:defRPr>
                <a:solidFill>
                  <a:schemeClr val="lt2"/>
                </a:solidFill>
              </a:defRPr>
            </a:lvl9pPr>
          </a:lstStyle>
          <a:p>
            <a:endParaRPr/>
          </a:p>
        </p:txBody>
      </p:sp>
      <p:pic>
        <p:nvPicPr>
          <p:cNvPr id="278" name="Google Shape;278;p29"/>
          <p:cNvPicPr preferRelativeResize="0"/>
          <p:nvPr/>
        </p:nvPicPr>
        <p:blipFill rotWithShape="1">
          <a:blip r:embed="rId3">
            <a:alphaModFix/>
          </a:blip>
          <a:srcRect/>
          <a:stretch/>
        </p:blipFill>
        <p:spPr>
          <a:xfrm>
            <a:off x="10206792" y="702000"/>
            <a:ext cx="1057024" cy="828000"/>
          </a:xfrm>
          <a:prstGeom prst="rect">
            <a:avLst/>
          </a:prstGeom>
          <a:noFill/>
          <a:ln>
            <a:noFill/>
          </a:ln>
        </p:spPr>
      </p:pic>
    </p:spTree>
    <p:extLst>
      <p:ext uri="{BB962C8B-B14F-4D97-AF65-F5344CB8AC3E}">
        <p14:creationId xmlns:p14="http://schemas.microsoft.com/office/powerpoint/2010/main" val="1306200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Grote tekst met onderschrift (Geel)">
  <p:cSld name="1_Grote tekst met onderschrift (Geel)">
    <p:spTree>
      <p:nvGrpSpPr>
        <p:cNvPr id="1" name="Shape 71"/>
        <p:cNvGrpSpPr/>
        <p:nvPr/>
      </p:nvGrpSpPr>
      <p:grpSpPr>
        <a:xfrm>
          <a:off x="0" y="0"/>
          <a:ext cx="0" cy="0"/>
          <a:chOff x="0" y="0"/>
          <a:chExt cx="0" cy="0"/>
        </a:xfrm>
      </p:grpSpPr>
      <p:grpSp>
        <p:nvGrpSpPr>
          <p:cNvPr id="72" name="Google Shape;72;p8"/>
          <p:cNvGrpSpPr/>
          <p:nvPr/>
        </p:nvGrpSpPr>
        <p:grpSpPr>
          <a:xfrm>
            <a:off x="317497" y="352427"/>
            <a:ext cx="11557002" cy="6153150"/>
            <a:chOff x="317499" y="352425"/>
            <a:chExt cx="11557002" cy="6153150"/>
          </a:xfrm>
        </p:grpSpPr>
        <p:sp>
          <p:nvSpPr>
            <p:cNvPr id="73" name="Google Shape;73;p8"/>
            <p:cNvSpPr/>
            <p:nvPr/>
          </p:nvSpPr>
          <p:spPr>
            <a:xfrm>
              <a:off x="317499" y="352425"/>
              <a:ext cx="11557002" cy="6153150"/>
            </a:xfrm>
            <a:custGeom>
              <a:avLst/>
              <a:gdLst/>
              <a:ahLst/>
              <a:cxnLst/>
              <a:rect l="l" t="t" r="r" b="b"/>
              <a:pathLst>
                <a:path w="7205" h="3876" extrusionOk="0">
                  <a:moveTo>
                    <a:pt x="6619" y="3876"/>
                  </a:moveTo>
                  <a:lnTo>
                    <a:pt x="0" y="3876"/>
                  </a:lnTo>
                  <a:lnTo>
                    <a:pt x="0" y="0"/>
                  </a:lnTo>
                  <a:lnTo>
                    <a:pt x="7205" y="0"/>
                  </a:lnTo>
                  <a:lnTo>
                    <a:pt x="7205" y="3298"/>
                  </a:lnTo>
                  <a:lnTo>
                    <a:pt x="6619" y="3876"/>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8"/>
            <p:cNvSpPr/>
            <p:nvPr/>
          </p:nvSpPr>
          <p:spPr>
            <a:xfrm>
              <a:off x="10945813" y="5584825"/>
              <a:ext cx="928688" cy="920750"/>
            </a:xfrm>
            <a:custGeom>
              <a:avLst/>
              <a:gdLst/>
              <a:ahLst/>
              <a:cxnLst/>
              <a:rect l="l" t="t" r="r" b="b"/>
              <a:pathLst>
                <a:path w="585" h="580" extrusionOk="0">
                  <a:moveTo>
                    <a:pt x="0" y="580"/>
                  </a:moveTo>
                  <a:lnTo>
                    <a:pt x="585" y="0"/>
                  </a:lnTo>
                  <a:lnTo>
                    <a:pt x="0" y="0"/>
                  </a:lnTo>
                  <a:lnTo>
                    <a:pt x="0" y="580"/>
                  </a:lnTo>
                  <a:close/>
                </a:path>
              </a:pathLst>
            </a:custGeom>
            <a:solidFill>
              <a:srgbClr val="FEE6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8"/>
            <p:cNvSpPr/>
            <p:nvPr/>
          </p:nvSpPr>
          <p:spPr>
            <a:xfrm>
              <a:off x="10945813" y="5584825"/>
              <a:ext cx="928688" cy="920750"/>
            </a:xfrm>
            <a:custGeom>
              <a:avLst/>
              <a:gdLst/>
              <a:ahLst/>
              <a:cxnLst/>
              <a:rect l="l" t="t" r="r" b="b"/>
              <a:pathLst>
                <a:path w="585" h="580" extrusionOk="0">
                  <a:moveTo>
                    <a:pt x="0" y="580"/>
                  </a:moveTo>
                  <a:lnTo>
                    <a:pt x="585" y="0"/>
                  </a:lnTo>
                  <a:lnTo>
                    <a:pt x="0" y="0"/>
                  </a:lnTo>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 name="Google Shape;76;p8"/>
          <p:cNvSpPr txBox="1">
            <a:spLocks noGrp="1"/>
          </p:cNvSpPr>
          <p:nvPr>
            <p:ph type="sldNum" idx="12"/>
          </p:nvPr>
        </p:nvSpPr>
        <p:spPr>
          <a:xfrm>
            <a:off x="521871" y="3321788"/>
            <a:ext cx="388800" cy="252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pPr marL="0" lvl="0" indent="0" algn="l" rtl="0">
                <a:spcBef>
                  <a:spcPts val="0"/>
                </a:spcBef>
                <a:spcAft>
                  <a:spcPts val="0"/>
                </a:spcAft>
                <a:buNone/>
              </a:pPr>
              <a:t>‹nr.›</a:t>
            </a:fld>
            <a:endParaRPr/>
          </a:p>
        </p:txBody>
      </p:sp>
      <p:sp>
        <p:nvSpPr>
          <p:cNvPr id="77" name="Google Shape;77;p8"/>
          <p:cNvSpPr txBox="1">
            <a:spLocks noGrp="1"/>
          </p:cNvSpPr>
          <p:nvPr>
            <p:ph type="body" idx="1"/>
          </p:nvPr>
        </p:nvSpPr>
        <p:spPr>
          <a:xfrm>
            <a:off x="0" y="3419475"/>
            <a:ext cx="446088" cy="17463"/>
          </a:xfrm>
          <a:prstGeom prst="rect">
            <a:avLst/>
          </a:prstGeom>
          <a:solidFill>
            <a:srgbClr val="FFFFFF"/>
          </a:solidFill>
          <a:ln>
            <a:noFill/>
          </a:ln>
        </p:spPr>
        <p:txBody>
          <a:bodyPr spcFirstLastPara="1" wrap="square" lIns="91425" tIns="45700" rIns="91425" bIns="45700" anchor="t" anchorCtr="0">
            <a:noAutofit/>
          </a:bodyPr>
          <a:lstStyle>
            <a:lvl1pPr marL="457200" lvl="0" indent="-228600" algn="l">
              <a:lnSpc>
                <a:spcPct val="130000"/>
              </a:lnSpc>
              <a:spcBef>
                <a:spcPts val="0"/>
              </a:spcBef>
              <a:spcAft>
                <a:spcPts val="0"/>
              </a:spcAft>
              <a:buClr>
                <a:schemeClr val="dk1"/>
              </a:buClr>
              <a:buSzPts val="1700"/>
              <a:buFont typeface="Arial"/>
              <a:buNone/>
              <a:defRPr/>
            </a:lvl1pPr>
            <a:lvl2pPr marL="914400" lvl="1" indent="-342900" algn="l">
              <a:lnSpc>
                <a:spcPct val="130000"/>
              </a:lnSpc>
              <a:spcBef>
                <a:spcPts val="0"/>
              </a:spcBef>
              <a:spcAft>
                <a:spcPts val="0"/>
              </a:spcAft>
              <a:buClr>
                <a:schemeClr val="dk1"/>
              </a:buClr>
              <a:buSzPts val="1800"/>
              <a:buChar char="•"/>
              <a:defRPr/>
            </a:lvl2pPr>
            <a:lvl3pPr marL="1371600" lvl="2" indent="-342900" algn="l">
              <a:lnSpc>
                <a:spcPct val="130000"/>
              </a:lnSpc>
              <a:spcBef>
                <a:spcPts val="0"/>
              </a:spcBef>
              <a:spcAft>
                <a:spcPts val="0"/>
              </a:spcAft>
              <a:buClr>
                <a:schemeClr val="dk1"/>
              </a:buClr>
              <a:buSzPts val="1800"/>
              <a:buChar char="•"/>
              <a:defRPr/>
            </a:lvl3pPr>
            <a:lvl4pPr marL="1828800" lvl="3" indent="-228600" algn="l">
              <a:lnSpc>
                <a:spcPct val="130000"/>
              </a:lnSpc>
              <a:spcBef>
                <a:spcPts val="0"/>
              </a:spcBef>
              <a:spcAft>
                <a:spcPts val="0"/>
              </a:spcAft>
              <a:buClr>
                <a:schemeClr val="accent2"/>
              </a:buClr>
              <a:buSzPts val="1800"/>
              <a:buNone/>
              <a:defRPr/>
            </a:lvl4pPr>
            <a:lvl5pPr marL="2286000" lvl="4" indent="-228600" algn="l">
              <a:lnSpc>
                <a:spcPct val="130000"/>
              </a:lnSpc>
              <a:spcBef>
                <a:spcPts val="0"/>
              </a:spcBef>
              <a:spcAft>
                <a:spcPts val="0"/>
              </a:spcAft>
              <a:buClr>
                <a:schemeClr val="dk1"/>
              </a:buClr>
              <a:buSzPts val="1800"/>
              <a:buNone/>
              <a:defRPr/>
            </a:lvl5pPr>
            <a:lvl6pPr marL="2743200" lvl="5" indent="-228600" algn="l">
              <a:lnSpc>
                <a:spcPct val="130000"/>
              </a:lnSpc>
              <a:spcBef>
                <a:spcPts val="0"/>
              </a:spcBef>
              <a:spcAft>
                <a:spcPts val="0"/>
              </a:spcAft>
              <a:buClr>
                <a:schemeClr val="dk1"/>
              </a:buClr>
              <a:buSzPts val="1800"/>
              <a:buNone/>
              <a:defRPr/>
            </a:lvl6pPr>
            <a:lvl7pPr marL="3200400" lvl="6" indent="-228600" algn="l">
              <a:lnSpc>
                <a:spcPct val="130000"/>
              </a:lnSpc>
              <a:spcBef>
                <a:spcPts val="0"/>
              </a:spcBef>
              <a:spcAft>
                <a:spcPts val="0"/>
              </a:spcAft>
              <a:buClr>
                <a:schemeClr val="dk1"/>
              </a:buClr>
              <a:buSzPts val="1800"/>
              <a:buNone/>
              <a:defRPr/>
            </a:lvl7pPr>
            <a:lvl8pPr marL="3657600" lvl="7" indent="-228600" algn="l">
              <a:lnSpc>
                <a:spcPct val="130000"/>
              </a:lnSpc>
              <a:spcBef>
                <a:spcPts val="0"/>
              </a:spcBef>
              <a:spcAft>
                <a:spcPts val="0"/>
              </a:spcAft>
              <a:buClr>
                <a:schemeClr val="dk1"/>
              </a:buClr>
              <a:buSzPts val="1800"/>
              <a:buNone/>
              <a:defRPr/>
            </a:lvl8pPr>
            <a:lvl9pPr marL="4114800" lvl="8" indent="-228600" algn="l">
              <a:lnSpc>
                <a:spcPct val="130000"/>
              </a:lnSpc>
              <a:spcBef>
                <a:spcPts val="0"/>
              </a:spcBef>
              <a:spcAft>
                <a:spcPts val="0"/>
              </a:spcAft>
              <a:buClr>
                <a:schemeClr val="dk1"/>
              </a:buClr>
              <a:buSzPts val="1800"/>
              <a:buNone/>
              <a:defRPr/>
            </a:lvl9pPr>
          </a:lstStyle>
          <a:p>
            <a:endParaRPr/>
          </a:p>
        </p:txBody>
      </p:sp>
      <p:sp>
        <p:nvSpPr>
          <p:cNvPr id="78" name="Google Shape;78;p8"/>
          <p:cNvSpPr txBox="1">
            <a:spLocks noGrp="1"/>
          </p:cNvSpPr>
          <p:nvPr>
            <p:ph type="body" idx="2"/>
          </p:nvPr>
        </p:nvSpPr>
        <p:spPr>
          <a:xfrm>
            <a:off x="1676399" y="1462520"/>
            <a:ext cx="8746435" cy="4128052"/>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dk1"/>
              </a:buClr>
              <a:buSzPts val="3500"/>
              <a:buNone/>
              <a:defRPr sz="3500" b="1">
                <a:solidFill>
                  <a:schemeClr val="dk1"/>
                </a:solidFill>
              </a:defRPr>
            </a:lvl1pPr>
            <a:lvl2pPr marL="914400" lvl="1" indent="-228600" algn="l">
              <a:lnSpc>
                <a:spcPct val="140000"/>
              </a:lnSpc>
              <a:spcBef>
                <a:spcPts val="1400"/>
              </a:spcBef>
              <a:spcAft>
                <a:spcPts val="0"/>
              </a:spcAft>
              <a:buClr>
                <a:schemeClr val="dk1"/>
              </a:buClr>
              <a:buSzPts val="1600"/>
              <a:buNone/>
              <a:defRPr>
                <a:solidFill>
                  <a:schemeClr val="dk1"/>
                </a:solidFill>
              </a:defRPr>
            </a:lvl2pPr>
            <a:lvl3pPr marL="1371600" lvl="2" indent="-330200" algn="l">
              <a:lnSpc>
                <a:spcPct val="130000"/>
              </a:lnSpc>
              <a:spcBef>
                <a:spcPts val="0"/>
              </a:spcBef>
              <a:spcAft>
                <a:spcPts val="0"/>
              </a:spcAft>
              <a:buClr>
                <a:schemeClr val="lt2"/>
              </a:buClr>
              <a:buSzPts val="1600"/>
              <a:buChar char="•"/>
              <a:defRPr>
                <a:solidFill>
                  <a:schemeClr val="lt2"/>
                </a:solidFill>
              </a:defRPr>
            </a:lvl3pPr>
            <a:lvl4pPr marL="1828800" lvl="3" indent="-228600" algn="l">
              <a:lnSpc>
                <a:spcPct val="130000"/>
              </a:lnSpc>
              <a:spcBef>
                <a:spcPts val="0"/>
              </a:spcBef>
              <a:spcAft>
                <a:spcPts val="0"/>
              </a:spcAft>
              <a:buClr>
                <a:schemeClr val="lt2"/>
              </a:buClr>
              <a:buSzPts val="1800"/>
              <a:buNone/>
              <a:defRPr>
                <a:solidFill>
                  <a:schemeClr val="lt2"/>
                </a:solidFill>
              </a:defRPr>
            </a:lvl4pPr>
            <a:lvl5pPr marL="2286000" lvl="4" indent="-228600" algn="l">
              <a:lnSpc>
                <a:spcPct val="130000"/>
              </a:lnSpc>
              <a:spcBef>
                <a:spcPts val="0"/>
              </a:spcBef>
              <a:spcAft>
                <a:spcPts val="0"/>
              </a:spcAft>
              <a:buClr>
                <a:schemeClr val="lt2"/>
              </a:buClr>
              <a:buSzPts val="1600"/>
              <a:buNone/>
              <a:defRPr>
                <a:solidFill>
                  <a:schemeClr val="lt2"/>
                </a:solidFill>
              </a:defRPr>
            </a:lvl5pPr>
            <a:lvl6pPr marL="2743200" lvl="5" indent="-228600" algn="l">
              <a:lnSpc>
                <a:spcPct val="130000"/>
              </a:lnSpc>
              <a:spcBef>
                <a:spcPts val="0"/>
              </a:spcBef>
              <a:spcAft>
                <a:spcPts val="0"/>
              </a:spcAft>
              <a:buClr>
                <a:schemeClr val="lt2"/>
              </a:buClr>
              <a:buSzPts val="1600"/>
              <a:buNone/>
              <a:defRPr>
                <a:solidFill>
                  <a:schemeClr val="lt2"/>
                </a:solidFill>
              </a:defRPr>
            </a:lvl6pPr>
            <a:lvl7pPr marL="3200400" lvl="6" indent="-228600" algn="l">
              <a:lnSpc>
                <a:spcPct val="130000"/>
              </a:lnSpc>
              <a:spcBef>
                <a:spcPts val="0"/>
              </a:spcBef>
              <a:spcAft>
                <a:spcPts val="0"/>
              </a:spcAft>
              <a:buClr>
                <a:schemeClr val="lt2"/>
              </a:buClr>
              <a:buSzPts val="1600"/>
              <a:buNone/>
              <a:defRPr>
                <a:solidFill>
                  <a:schemeClr val="lt2"/>
                </a:solidFill>
              </a:defRPr>
            </a:lvl7pPr>
            <a:lvl8pPr marL="3657600" lvl="7" indent="-228600" algn="l">
              <a:lnSpc>
                <a:spcPct val="130000"/>
              </a:lnSpc>
              <a:spcBef>
                <a:spcPts val="0"/>
              </a:spcBef>
              <a:spcAft>
                <a:spcPts val="0"/>
              </a:spcAft>
              <a:buClr>
                <a:schemeClr val="lt2"/>
              </a:buClr>
              <a:buSzPts val="1600"/>
              <a:buNone/>
              <a:defRPr>
                <a:solidFill>
                  <a:schemeClr val="lt2"/>
                </a:solidFill>
              </a:defRPr>
            </a:lvl8pPr>
            <a:lvl9pPr marL="4114800" lvl="8" indent="-228600" algn="l">
              <a:lnSpc>
                <a:spcPct val="130000"/>
              </a:lnSpc>
              <a:spcBef>
                <a:spcPts val="0"/>
              </a:spcBef>
              <a:spcAft>
                <a:spcPts val="0"/>
              </a:spcAft>
              <a:buClr>
                <a:schemeClr val="lt2"/>
              </a:buClr>
              <a:buSzPts val="1600"/>
              <a:buNone/>
              <a:defRPr>
                <a:solidFill>
                  <a:schemeClr val="lt2"/>
                </a:solidFill>
              </a:defRPr>
            </a:lvl9pPr>
          </a:lstStyle>
          <a:p>
            <a:endParaRPr/>
          </a:p>
        </p:txBody>
      </p:sp>
    </p:spTree>
    <p:extLst>
      <p:ext uri="{BB962C8B-B14F-4D97-AF65-F5344CB8AC3E}">
        <p14:creationId xmlns:p14="http://schemas.microsoft.com/office/powerpoint/2010/main" val="1814113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el en tekst (Geel)">
  <p:cSld name="1_Titel en tekst (Geel)">
    <p:spTree>
      <p:nvGrpSpPr>
        <p:cNvPr id="1" name="Shape 79"/>
        <p:cNvGrpSpPr/>
        <p:nvPr/>
      </p:nvGrpSpPr>
      <p:grpSpPr>
        <a:xfrm>
          <a:off x="0" y="0"/>
          <a:ext cx="0" cy="0"/>
          <a:chOff x="0" y="0"/>
          <a:chExt cx="0" cy="0"/>
        </a:xfrm>
      </p:grpSpPr>
      <p:grpSp>
        <p:nvGrpSpPr>
          <p:cNvPr id="80" name="Google Shape;80;p9"/>
          <p:cNvGrpSpPr/>
          <p:nvPr/>
        </p:nvGrpSpPr>
        <p:grpSpPr>
          <a:xfrm>
            <a:off x="0" y="3175"/>
            <a:ext cx="12192000" cy="6851650"/>
            <a:chOff x="0" y="2"/>
            <a:chExt cx="7680" cy="4316"/>
          </a:xfrm>
        </p:grpSpPr>
        <p:sp>
          <p:nvSpPr>
            <p:cNvPr id="81" name="Google Shape;81;p9"/>
            <p:cNvSpPr/>
            <p:nvPr/>
          </p:nvSpPr>
          <p:spPr>
            <a:xfrm>
              <a:off x="0" y="2803"/>
              <a:ext cx="7680" cy="1515"/>
            </a:xfrm>
            <a:prstGeom prst="rect">
              <a:avLst/>
            </a:prstGeom>
            <a:solidFill>
              <a:srgbClr val="FEE6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9"/>
            <p:cNvSpPr/>
            <p:nvPr/>
          </p:nvSpPr>
          <p:spPr>
            <a:xfrm>
              <a:off x="0" y="2"/>
              <a:ext cx="7680" cy="3238"/>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 name="Google Shape;83;p9"/>
          <p:cNvGrpSpPr/>
          <p:nvPr/>
        </p:nvGrpSpPr>
        <p:grpSpPr>
          <a:xfrm>
            <a:off x="316800" y="352425"/>
            <a:ext cx="11556000" cy="6153150"/>
            <a:chOff x="384313" y="352425"/>
            <a:chExt cx="11490188" cy="6153150"/>
          </a:xfrm>
        </p:grpSpPr>
        <p:sp>
          <p:nvSpPr>
            <p:cNvPr id="84" name="Google Shape;84;p9"/>
            <p:cNvSpPr/>
            <p:nvPr/>
          </p:nvSpPr>
          <p:spPr>
            <a:xfrm>
              <a:off x="384313" y="352425"/>
              <a:ext cx="11490188" cy="6153150"/>
            </a:xfrm>
            <a:custGeom>
              <a:avLst/>
              <a:gdLst/>
              <a:ahLst/>
              <a:cxnLst/>
              <a:rect l="l" t="t" r="r" b="b"/>
              <a:pathLst>
                <a:path w="7205" h="3876" extrusionOk="0">
                  <a:moveTo>
                    <a:pt x="6619" y="3876"/>
                  </a:moveTo>
                  <a:lnTo>
                    <a:pt x="0" y="3876"/>
                  </a:lnTo>
                  <a:lnTo>
                    <a:pt x="0" y="0"/>
                  </a:lnTo>
                  <a:lnTo>
                    <a:pt x="7205" y="0"/>
                  </a:lnTo>
                  <a:lnTo>
                    <a:pt x="7205" y="3298"/>
                  </a:lnTo>
                  <a:lnTo>
                    <a:pt x="6619" y="3876"/>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9"/>
            <p:cNvSpPr/>
            <p:nvPr/>
          </p:nvSpPr>
          <p:spPr>
            <a:xfrm>
              <a:off x="10945813" y="5584825"/>
              <a:ext cx="928688" cy="920750"/>
            </a:xfrm>
            <a:custGeom>
              <a:avLst/>
              <a:gdLst/>
              <a:ahLst/>
              <a:cxnLst/>
              <a:rect l="l" t="t" r="r" b="b"/>
              <a:pathLst>
                <a:path w="585" h="580" extrusionOk="0">
                  <a:moveTo>
                    <a:pt x="0" y="580"/>
                  </a:moveTo>
                  <a:lnTo>
                    <a:pt x="585" y="0"/>
                  </a:lnTo>
                  <a:lnTo>
                    <a:pt x="0" y="0"/>
                  </a:lnTo>
                  <a:lnTo>
                    <a:pt x="0" y="580"/>
                  </a:lnTo>
                  <a:close/>
                </a:path>
              </a:pathLst>
            </a:custGeom>
            <a:solidFill>
              <a:srgbClr val="B085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9"/>
            <p:cNvSpPr/>
            <p:nvPr/>
          </p:nvSpPr>
          <p:spPr>
            <a:xfrm>
              <a:off x="10945813" y="5584825"/>
              <a:ext cx="928688" cy="920750"/>
            </a:xfrm>
            <a:custGeom>
              <a:avLst/>
              <a:gdLst/>
              <a:ahLst/>
              <a:cxnLst/>
              <a:rect l="l" t="t" r="r" b="b"/>
              <a:pathLst>
                <a:path w="585" h="580" extrusionOk="0">
                  <a:moveTo>
                    <a:pt x="0" y="580"/>
                  </a:moveTo>
                  <a:lnTo>
                    <a:pt x="585" y="0"/>
                  </a:lnTo>
                  <a:lnTo>
                    <a:pt x="0" y="0"/>
                  </a:ln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9"/>
          <p:cNvSpPr txBox="1">
            <a:spLocks noGrp="1"/>
          </p:cNvSpPr>
          <p:nvPr>
            <p:ph type="sldNum" idx="12"/>
          </p:nvPr>
        </p:nvSpPr>
        <p:spPr>
          <a:xfrm>
            <a:off x="521871" y="3321788"/>
            <a:ext cx="388800" cy="252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chemeClr val="accent6"/>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pPr marL="0" lvl="0" indent="0" algn="l" rtl="0">
                <a:spcBef>
                  <a:spcPts val="0"/>
                </a:spcBef>
                <a:spcAft>
                  <a:spcPts val="0"/>
                </a:spcAft>
                <a:buNone/>
              </a:pPr>
              <a:t>‹nr.›</a:t>
            </a:fld>
            <a:endParaRPr/>
          </a:p>
        </p:txBody>
      </p:sp>
      <p:sp>
        <p:nvSpPr>
          <p:cNvPr id="88" name="Google Shape;88;p9"/>
          <p:cNvSpPr txBox="1">
            <a:spLocks noGrp="1"/>
          </p:cNvSpPr>
          <p:nvPr>
            <p:ph type="body" idx="1"/>
          </p:nvPr>
        </p:nvSpPr>
        <p:spPr>
          <a:xfrm>
            <a:off x="-1557" y="3419750"/>
            <a:ext cx="442800" cy="18000"/>
          </a:xfrm>
          <a:prstGeom prst="rect">
            <a:avLst/>
          </a:prstGeom>
          <a:solidFill>
            <a:srgbClr val="CCCCCC"/>
          </a:solidFill>
          <a:ln>
            <a:noFill/>
          </a:ln>
        </p:spPr>
        <p:txBody>
          <a:bodyPr spcFirstLastPara="1" wrap="square" lIns="91425" tIns="45700" rIns="91425" bIns="45700" anchor="t" anchorCtr="0">
            <a:noAutofit/>
          </a:bodyPr>
          <a:lstStyle>
            <a:lvl1pPr marL="457200" lvl="0" indent="-228600" algn="l">
              <a:lnSpc>
                <a:spcPct val="130000"/>
              </a:lnSpc>
              <a:spcBef>
                <a:spcPts val="0"/>
              </a:spcBef>
              <a:spcAft>
                <a:spcPts val="0"/>
              </a:spcAft>
              <a:buClr>
                <a:schemeClr val="dk1"/>
              </a:buClr>
              <a:buSzPts val="1700"/>
              <a:buFont typeface="Arial"/>
              <a:buNone/>
              <a:defRPr/>
            </a:lvl1pPr>
            <a:lvl2pPr marL="914400" lvl="1" indent="-342900" algn="l">
              <a:lnSpc>
                <a:spcPct val="130000"/>
              </a:lnSpc>
              <a:spcBef>
                <a:spcPts val="0"/>
              </a:spcBef>
              <a:spcAft>
                <a:spcPts val="0"/>
              </a:spcAft>
              <a:buClr>
                <a:schemeClr val="dk1"/>
              </a:buClr>
              <a:buSzPts val="1800"/>
              <a:buChar char="•"/>
              <a:defRPr/>
            </a:lvl2pPr>
            <a:lvl3pPr marL="1371600" lvl="2" indent="-342900" algn="l">
              <a:lnSpc>
                <a:spcPct val="130000"/>
              </a:lnSpc>
              <a:spcBef>
                <a:spcPts val="0"/>
              </a:spcBef>
              <a:spcAft>
                <a:spcPts val="0"/>
              </a:spcAft>
              <a:buClr>
                <a:schemeClr val="dk1"/>
              </a:buClr>
              <a:buSzPts val="1800"/>
              <a:buChar char="•"/>
              <a:defRPr/>
            </a:lvl3pPr>
            <a:lvl4pPr marL="1828800" lvl="3" indent="-228600" algn="l">
              <a:lnSpc>
                <a:spcPct val="130000"/>
              </a:lnSpc>
              <a:spcBef>
                <a:spcPts val="0"/>
              </a:spcBef>
              <a:spcAft>
                <a:spcPts val="0"/>
              </a:spcAft>
              <a:buClr>
                <a:schemeClr val="accent2"/>
              </a:buClr>
              <a:buSzPts val="1800"/>
              <a:buNone/>
              <a:defRPr/>
            </a:lvl4pPr>
            <a:lvl5pPr marL="2286000" lvl="4" indent="-228600" algn="l">
              <a:lnSpc>
                <a:spcPct val="130000"/>
              </a:lnSpc>
              <a:spcBef>
                <a:spcPts val="0"/>
              </a:spcBef>
              <a:spcAft>
                <a:spcPts val="0"/>
              </a:spcAft>
              <a:buClr>
                <a:schemeClr val="dk1"/>
              </a:buClr>
              <a:buSzPts val="1800"/>
              <a:buNone/>
              <a:defRPr/>
            </a:lvl5pPr>
            <a:lvl6pPr marL="2743200" lvl="5" indent="-228600" algn="l">
              <a:lnSpc>
                <a:spcPct val="130000"/>
              </a:lnSpc>
              <a:spcBef>
                <a:spcPts val="0"/>
              </a:spcBef>
              <a:spcAft>
                <a:spcPts val="0"/>
              </a:spcAft>
              <a:buClr>
                <a:schemeClr val="dk1"/>
              </a:buClr>
              <a:buSzPts val="1800"/>
              <a:buNone/>
              <a:defRPr/>
            </a:lvl6pPr>
            <a:lvl7pPr marL="3200400" lvl="6" indent="-228600" algn="l">
              <a:lnSpc>
                <a:spcPct val="130000"/>
              </a:lnSpc>
              <a:spcBef>
                <a:spcPts val="0"/>
              </a:spcBef>
              <a:spcAft>
                <a:spcPts val="0"/>
              </a:spcAft>
              <a:buClr>
                <a:schemeClr val="dk1"/>
              </a:buClr>
              <a:buSzPts val="1800"/>
              <a:buNone/>
              <a:defRPr/>
            </a:lvl7pPr>
            <a:lvl8pPr marL="3657600" lvl="7" indent="-228600" algn="l">
              <a:lnSpc>
                <a:spcPct val="130000"/>
              </a:lnSpc>
              <a:spcBef>
                <a:spcPts val="0"/>
              </a:spcBef>
              <a:spcAft>
                <a:spcPts val="0"/>
              </a:spcAft>
              <a:buClr>
                <a:schemeClr val="dk1"/>
              </a:buClr>
              <a:buSzPts val="1800"/>
              <a:buNone/>
              <a:defRPr/>
            </a:lvl8pPr>
            <a:lvl9pPr marL="4114800" lvl="8" indent="-228600" algn="l">
              <a:lnSpc>
                <a:spcPct val="130000"/>
              </a:lnSpc>
              <a:spcBef>
                <a:spcPts val="0"/>
              </a:spcBef>
              <a:spcAft>
                <a:spcPts val="0"/>
              </a:spcAft>
              <a:buClr>
                <a:schemeClr val="dk1"/>
              </a:buClr>
              <a:buSzPts val="1800"/>
              <a:buNone/>
              <a:defRPr/>
            </a:lvl9pPr>
          </a:lstStyle>
          <a:p>
            <a:endParaRPr/>
          </a:p>
        </p:txBody>
      </p:sp>
      <p:sp>
        <p:nvSpPr>
          <p:cNvPr id="89" name="Google Shape;89;p9"/>
          <p:cNvSpPr txBox="1">
            <a:spLocks noGrp="1"/>
          </p:cNvSpPr>
          <p:nvPr>
            <p:ph type="title"/>
          </p:nvPr>
        </p:nvSpPr>
        <p:spPr>
          <a:xfrm>
            <a:off x="1202498" y="702000"/>
            <a:ext cx="8693064" cy="1090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2"/>
              </a:buClr>
              <a:buSzPts val="2700"/>
              <a:buFont typeface="Arial"/>
              <a:buNone/>
              <a:defRPr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9"/>
          <p:cNvSpPr txBox="1">
            <a:spLocks noGrp="1"/>
          </p:cNvSpPr>
          <p:nvPr>
            <p:ph type="body" idx="2"/>
          </p:nvPr>
        </p:nvSpPr>
        <p:spPr>
          <a:xfrm>
            <a:off x="1204105" y="1865431"/>
            <a:ext cx="8683200" cy="37476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Clr>
                <a:schemeClr val="dk1"/>
              </a:buClr>
              <a:buSzPts val="1800"/>
              <a:buChar char="•"/>
              <a:defRPr/>
            </a:lvl1pPr>
            <a:lvl2pPr marL="914400" lvl="1" indent="-342900" algn="l">
              <a:lnSpc>
                <a:spcPct val="130000"/>
              </a:lnSpc>
              <a:spcBef>
                <a:spcPts val="0"/>
              </a:spcBef>
              <a:spcAft>
                <a:spcPts val="0"/>
              </a:spcAft>
              <a:buClr>
                <a:schemeClr val="dk1"/>
              </a:buClr>
              <a:buSzPts val="1800"/>
              <a:buChar char="•"/>
              <a:defRPr/>
            </a:lvl2pPr>
            <a:lvl3pPr marL="1371600" lvl="2" indent="-342900" algn="l">
              <a:lnSpc>
                <a:spcPct val="130000"/>
              </a:lnSpc>
              <a:spcBef>
                <a:spcPts val="0"/>
              </a:spcBef>
              <a:spcAft>
                <a:spcPts val="0"/>
              </a:spcAft>
              <a:buClr>
                <a:schemeClr val="dk1"/>
              </a:buClr>
              <a:buSzPts val="1800"/>
              <a:buChar char="•"/>
              <a:defRPr/>
            </a:lvl3pPr>
            <a:lvl4pPr marL="1828800" lvl="3" indent="-228600" algn="l">
              <a:lnSpc>
                <a:spcPct val="130000"/>
              </a:lnSpc>
              <a:spcBef>
                <a:spcPts val="0"/>
              </a:spcBef>
              <a:spcAft>
                <a:spcPts val="0"/>
              </a:spcAft>
              <a:buClr>
                <a:schemeClr val="accent2"/>
              </a:buClr>
              <a:buSzPts val="1800"/>
              <a:buNone/>
              <a:defRPr/>
            </a:lvl4pPr>
            <a:lvl5pPr marL="2286000" lvl="4" indent="-228600" algn="l">
              <a:lnSpc>
                <a:spcPct val="130000"/>
              </a:lnSpc>
              <a:spcBef>
                <a:spcPts val="0"/>
              </a:spcBef>
              <a:spcAft>
                <a:spcPts val="0"/>
              </a:spcAft>
              <a:buClr>
                <a:schemeClr val="dk1"/>
              </a:buClr>
              <a:buSzPts val="1800"/>
              <a:buNone/>
              <a:defRPr/>
            </a:lvl5pPr>
            <a:lvl6pPr marL="2743200" lvl="5" indent="-228600" algn="l">
              <a:lnSpc>
                <a:spcPct val="130000"/>
              </a:lnSpc>
              <a:spcBef>
                <a:spcPts val="0"/>
              </a:spcBef>
              <a:spcAft>
                <a:spcPts val="0"/>
              </a:spcAft>
              <a:buClr>
                <a:schemeClr val="dk1"/>
              </a:buClr>
              <a:buSzPts val="1800"/>
              <a:buNone/>
              <a:defRPr/>
            </a:lvl6pPr>
            <a:lvl7pPr marL="3200400" lvl="6" indent="-228600" algn="l">
              <a:lnSpc>
                <a:spcPct val="130000"/>
              </a:lnSpc>
              <a:spcBef>
                <a:spcPts val="0"/>
              </a:spcBef>
              <a:spcAft>
                <a:spcPts val="0"/>
              </a:spcAft>
              <a:buClr>
                <a:schemeClr val="dk1"/>
              </a:buClr>
              <a:buSzPts val="1800"/>
              <a:buNone/>
              <a:defRPr/>
            </a:lvl7pPr>
            <a:lvl8pPr marL="3657600" lvl="7" indent="-228600" algn="l">
              <a:lnSpc>
                <a:spcPct val="130000"/>
              </a:lnSpc>
              <a:spcBef>
                <a:spcPts val="0"/>
              </a:spcBef>
              <a:spcAft>
                <a:spcPts val="0"/>
              </a:spcAft>
              <a:buClr>
                <a:schemeClr val="dk1"/>
              </a:buClr>
              <a:buSzPts val="1800"/>
              <a:buNone/>
              <a:defRPr/>
            </a:lvl8pPr>
            <a:lvl9pPr marL="4114800" lvl="8" indent="-228600" algn="l">
              <a:lnSpc>
                <a:spcPct val="130000"/>
              </a:lnSpc>
              <a:spcBef>
                <a:spcPts val="0"/>
              </a:spcBef>
              <a:spcAft>
                <a:spcPts val="0"/>
              </a:spcAft>
              <a:buClr>
                <a:schemeClr val="dk1"/>
              </a:buClr>
              <a:buSzPts val="1800"/>
              <a:buNone/>
              <a:defRPr/>
            </a:lvl9pPr>
          </a:lstStyle>
          <a:p>
            <a:endParaRPr/>
          </a:p>
        </p:txBody>
      </p:sp>
      <p:pic>
        <p:nvPicPr>
          <p:cNvPr id="91" name="Google Shape;91;p9"/>
          <p:cNvPicPr preferRelativeResize="0"/>
          <p:nvPr/>
        </p:nvPicPr>
        <p:blipFill rotWithShape="1">
          <a:blip r:embed="rId3">
            <a:alphaModFix/>
          </a:blip>
          <a:srcRect/>
          <a:stretch/>
        </p:blipFill>
        <p:spPr>
          <a:xfrm>
            <a:off x="10206792" y="702000"/>
            <a:ext cx="1057024" cy="828000"/>
          </a:xfrm>
          <a:prstGeom prst="rect">
            <a:avLst/>
          </a:prstGeom>
          <a:noFill/>
          <a:ln>
            <a:noFill/>
          </a:ln>
        </p:spPr>
      </p:pic>
    </p:spTree>
    <p:extLst>
      <p:ext uri="{BB962C8B-B14F-4D97-AF65-F5344CB8AC3E}">
        <p14:creationId xmlns:p14="http://schemas.microsoft.com/office/powerpoint/2010/main" val="3469140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el &amp; afsluiting dia (Geel)">
  <p:cSld name="1_Titel &amp; afsluiting dia (Geel)">
    <p:spTree>
      <p:nvGrpSpPr>
        <p:cNvPr id="1" name="Shape 92"/>
        <p:cNvGrpSpPr/>
        <p:nvPr/>
      </p:nvGrpSpPr>
      <p:grpSpPr>
        <a:xfrm>
          <a:off x="0" y="0"/>
          <a:ext cx="0" cy="0"/>
          <a:chOff x="0" y="0"/>
          <a:chExt cx="0" cy="0"/>
        </a:xfrm>
      </p:grpSpPr>
      <p:sp>
        <p:nvSpPr>
          <p:cNvPr id="93" name="Google Shape;93;p10"/>
          <p:cNvSpPr/>
          <p:nvPr/>
        </p:nvSpPr>
        <p:spPr>
          <a:xfrm>
            <a:off x="9525" y="6188075"/>
            <a:ext cx="6094413" cy="666750"/>
          </a:xfrm>
          <a:prstGeom prst="rect">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0"/>
          <p:cNvSpPr/>
          <p:nvPr/>
        </p:nvSpPr>
        <p:spPr>
          <a:xfrm>
            <a:off x="-8793" y="2224080"/>
            <a:ext cx="8143200" cy="4324320"/>
          </a:xfrm>
          <a:custGeom>
            <a:avLst/>
            <a:gdLst/>
            <a:ahLst/>
            <a:cxnLst/>
            <a:rect l="l" t="t" r="r" b="b"/>
            <a:pathLst>
              <a:path w="12147" h="6458" extrusionOk="0">
                <a:moveTo>
                  <a:pt x="0" y="6437"/>
                </a:moveTo>
                <a:cubicBezTo>
                  <a:pt x="10747" y="6437"/>
                  <a:pt x="10747" y="6437"/>
                  <a:pt x="10747" y="6437"/>
                </a:cubicBezTo>
                <a:cubicBezTo>
                  <a:pt x="12147" y="5050"/>
                  <a:pt x="12147" y="5050"/>
                  <a:pt x="12147" y="5050"/>
                </a:cubicBezTo>
                <a:cubicBezTo>
                  <a:pt x="12147" y="0"/>
                  <a:pt x="12147" y="0"/>
                  <a:pt x="12147" y="0"/>
                </a:cubicBezTo>
                <a:cubicBezTo>
                  <a:pt x="14" y="0"/>
                  <a:pt x="14" y="0"/>
                  <a:pt x="14" y="0"/>
                </a:cubicBezTo>
                <a:cubicBezTo>
                  <a:pt x="14" y="0"/>
                  <a:pt x="0" y="6458"/>
                  <a:pt x="0" y="6437"/>
                </a:cubicBez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0"/>
          <p:cNvSpPr/>
          <p:nvPr/>
        </p:nvSpPr>
        <p:spPr>
          <a:xfrm>
            <a:off x="7192800" y="5605560"/>
            <a:ext cx="938160" cy="928800"/>
          </a:xfrm>
          <a:custGeom>
            <a:avLst/>
            <a:gdLst/>
            <a:ahLst/>
            <a:cxnLst/>
            <a:rect l="l" t="t" r="r" b="b"/>
            <a:pathLst>
              <a:path w="591" h="585" extrusionOk="0">
                <a:moveTo>
                  <a:pt x="0" y="0"/>
                </a:moveTo>
                <a:lnTo>
                  <a:pt x="0" y="585"/>
                </a:lnTo>
                <a:lnTo>
                  <a:pt x="591" y="0"/>
                </a:lnTo>
                <a:lnTo>
                  <a:pt x="0" y="0"/>
                </a:lnTo>
                <a:close/>
              </a:path>
            </a:pathLst>
          </a:custGeom>
          <a:solidFill>
            <a:srgbClr val="FEE6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0"/>
          <p:cNvSpPr/>
          <p:nvPr/>
        </p:nvSpPr>
        <p:spPr>
          <a:xfrm>
            <a:off x="1404938" y="547688"/>
            <a:ext cx="754063" cy="889000"/>
          </a:xfrm>
          <a:custGeom>
            <a:avLst/>
            <a:gdLst/>
            <a:ahLst/>
            <a:cxnLst/>
            <a:rect l="l" t="t" r="r" b="b"/>
            <a:pathLst>
              <a:path w="475" h="560" extrusionOk="0">
                <a:moveTo>
                  <a:pt x="49" y="560"/>
                </a:moveTo>
                <a:lnTo>
                  <a:pt x="49" y="491"/>
                </a:lnTo>
                <a:lnTo>
                  <a:pt x="338" y="91"/>
                </a:lnTo>
                <a:lnTo>
                  <a:pt x="63" y="91"/>
                </a:lnTo>
                <a:lnTo>
                  <a:pt x="0" y="1"/>
                </a:lnTo>
                <a:lnTo>
                  <a:pt x="475" y="0"/>
                </a:lnTo>
                <a:lnTo>
                  <a:pt x="475" y="70"/>
                </a:lnTo>
                <a:lnTo>
                  <a:pt x="191" y="470"/>
                </a:lnTo>
                <a:lnTo>
                  <a:pt x="473" y="470"/>
                </a:lnTo>
                <a:lnTo>
                  <a:pt x="473" y="560"/>
                </a:lnTo>
                <a:lnTo>
                  <a:pt x="49" y="560"/>
                </a:lnTo>
                <a:close/>
              </a:path>
            </a:pathLst>
          </a:custGeom>
          <a:solidFill>
            <a:srgbClr val="7B348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0"/>
          <p:cNvSpPr/>
          <p:nvPr/>
        </p:nvSpPr>
        <p:spPr>
          <a:xfrm>
            <a:off x="1112838" y="547688"/>
            <a:ext cx="606425" cy="890588"/>
          </a:xfrm>
          <a:custGeom>
            <a:avLst/>
            <a:gdLst/>
            <a:ahLst/>
            <a:cxnLst/>
            <a:rect l="l" t="t" r="r" b="b"/>
            <a:pathLst>
              <a:path w="906" h="1331" extrusionOk="0">
                <a:moveTo>
                  <a:pt x="410" y="760"/>
                </a:moveTo>
                <a:cubicBezTo>
                  <a:pt x="253" y="760"/>
                  <a:pt x="253" y="760"/>
                  <a:pt x="253" y="760"/>
                </a:cubicBezTo>
                <a:cubicBezTo>
                  <a:pt x="253" y="1127"/>
                  <a:pt x="253" y="1127"/>
                  <a:pt x="253" y="1127"/>
                </a:cubicBezTo>
                <a:cubicBezTo>
                  <a:pt x="410" y="1127"/>
                  <a:pt x="410" y="1127"/>
                  <a:pt x="410" y="1127"/>
                </a:cubicBezTo>
                <a:cubicBezTo>
                  <a:pt x="485" y="1127"/>
                  <a:pt x="519" y="1123"/>
                  <a:pt x="555" y="1103"/>
                </a:cubicBezTo>
                <a:cubicBezTo>
                  <a:pt x="609" y="1077"/>
                  <a:pt x="642" y="1017"/>
                  <a:pt x="642" y="948"/>
                </a:cubicBezTo>
                <a:cubicBezTo>
                  <a:pt x="642" y="827"/>
                  <a:pt x="559" y="760"/>
                  <a:pt x="410" y="760"/>
                </a:cubicBezTo>
                <a:moveTo>
                  <a:pt x="410" y="202"/>
                </a:moveTo>
                <a:cubicBezTo>
                  <a:pt x="253" y="202"/>
                  <a:pt x="253" y="202"/>
                  <a:pt x="253" y="202"/>
                </a:cubicBezTo>
                <a:cubicBezTo>
                  <a:pt x="253" y="545"/>
                  <a:pt x="253" y="545"/>
                  <a:pt x="253" y="545"/>
                </a:cubicBezTo>
                <a:cubicBezTo>
                  <a:pt x="396" y="545"/>
                  <a:pt x="396" y="545"/>
                  <a:pt x="396" y="545"/>
                </a:cubicBezTo>
                <a:cubicBezTo>
                  <a:pt x="532" y="545"/>
                  <a:pt x="605" y="484"/>
                  <a:pt x="605" y="371"/>
                </a:cubicBezTo>
                <a:cubicBezTo>
                  <a:pt x="605" y="264"/>
                  <a:pt x="532" y="202"/>
                  <a:pt x="410" y="202"/>
                </a:cubicBezTo>
                <a:moveTo>
                  <a:pt x="515" y="1331"/>
                </a:moveTo>
                <a:cubicBezTo>
                  <a:pt x="0" y="1331"/>
                  <a:pt x="0" y="1331"/>
                  <a:pt x="0" y="1331"/>
                </a:cubicBezTo>
                <a:cubicBezTo>
                  <a:pt x="0" y="0"/>
                  <a:pt x="0" y="0"/>
                  <a:pt x="0" y="0"/>
                </a:cubicBezTo>
                <a:cubicBezTo>
                  <a:pt x="458" y="0"/>
                  <a:pt x="458" y="0"/>
                  <a:pt x="458" y="0"/>
                </a:cubicBezTo>
                <a:cubicBezTo>
                  <a:pt x="622" y="0"/>
                  <a:pt x="705" y="23"/>
                  <a:pt x="774" y="89"/>
                </a:cubicBezTo>
                <a:cubicBezTo>
                  <a:pt x="835" y="146"/>
                  <a:pt x="873" y="240"/>
                  <a:pt x="873" y="327"/>
                </a:cubicBezTo>
                <a:cubicBezTo>
                  <a:pt x="873" y="402"/>
                  <a:pt x="847" y="480"/>
                  <a:pt x="801" y="537"/>
                </a:cubicBezTo>
                <a:cubicBezTo>
                  <a:pt x="745" y="603"/>
                  <a:pt x="693" y="627"/>
                  <a:pt x="594" y="633"/>
                </a:cubicBezTo>
                <a:cubicBezTo>
                  <a:pt x="785" y="637"/>
                  <a:pt x="906" y="769"/>
                  <a:pt x="906" y="976"/>
                </a:cubicBezTo>
                <a:cubicBezTo>
                  <a:pt x="906" y="1206"/>
                  <a:pt x="768" y="1331"/>
                  <a:pt x="515" y="1331"/>
                </a:cubicBezTo>
              </a:path>
            </a:pathLst>
          </a:custGeom>
          <a:solidFill>
            <a:srgbClr val="FED5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0"/>
          <p:cNvSpPr/>
          <p:nvPr/>
        </p:nvSpPr>
        <p:spPr>
          <a:xfrm>
            <a:off x="652463" y="533400"/>
            <a:ext cx="615950" cy="915988"/>
          </a:xfrm>
          <a:custGeom>
            <a:avLst/>
            <a:gdLst/>
            <a:ahLst/>
            <a:cxnLst/>
            <a:rect l="l" t="t" r="r" b="b"/>
            <a:pathLst>
              <a:path w="920" h="1368" extrusionOk="0">
                <a:moveTo>
                  <a:pt x="825" y="336"/>
                </a:moveTo>
                <a:cubicBezTo>
                  <a:pt x="692" y="274"/>
                  <a:pt x="583" y="242"/>
                  <a:pt x="500" y="242"/>
                </a:cubicBezTo>
                <a:cubicBezTo>
                  <a:pt x="388" y="242"/>
                  <a:pt x="315" y="290"/>
                  <a:pt x="315" y="364"/>
                </a:cubicBezTo>
                <a:cubicBezTo>
                  <a:pt x="315" y="420"/>
                  <a:pt x="346" y="454"/>
                  <a:pt x="435" y="504"/>
                </a:cubicBezTo>
                <a:cubicBezTo>
                  <a:pt x="627" y="612"/>
                  <a:pt x="752" y="696"/>
                  <a:pt x="811" y="758"/>
                </a:cubicBezTo>
                <a:cubicBezTo>
                  <a:pt x="864" y="814"/>
                  <a:pt x="897" y="902"/>
                  <a:pt x="897" y="994"/>
                </a:cubicBezTo>
                <a:cubicBezTo>
                  <a:pt x="897" y="1230"/>
                  <a:pt x="733" y="1368"/>
                  <a:pt x="456" y="1368"/>
                </a:cubicBezTo>
                <a:cubicBezTo>
                  <a:pt x="418" y="1368"/>
                  <a:pt x="380" y="1364"/>
                  <a:pt x="344" y="1360"/>
                </a:cubicBezTo>
                <a:cubicBezTo>
                  <a:pt x="255" y="1346"/>
                  <a:pt x="213" y="1332"/>
                  <a:pt x="82" y="1268"/>
                </a:cubicBezTo>
                <a:cubicBezTo>
                  <a:pt x="65" y="1260"/>
                  <a:pt x="36" y="1246"/>
                  <a:pt x="0" y="1228"/>
                </a:cubicBezTo>
                <a:cubicBezTo>
                  <a:pt x="101" y="996"/>
                  <a:pt x="101" y="996"/>
                  <a:pt x="101" y="996"/>
                </a:cubicBezTo>
                <a:cubicBezTo>
                  <a:pt x="192" y="1048"/>
                  <a:pt x="230" y="1068"/>
                  <a:pt x="279" y="1088"/>
                </a:cubicBezTo>
                <a:cubicBezTo>
                  <a:pt x="342" y="1112"/>
                  <a:pt x="410" y="1126"/>
                  <a:pt x="460" y="1126"/>
                </a:cubicBezTo>
                <a:cubicBezTo>
                  <a:pt x="570" y="1126"/>
                  <a:pt x="642" y="1074"/>
                  <a:pt x="642" y="994"/>
                </a:cubicBezTo>
                <a:cubicBezTo>
                  <a:pt x="642" y="938"/>
                  <a:pt x="614" y="900"/>
                  <a:pt x="532" y="852"/>
                </a:cubicBezTo>
                <a:cubicBezTo>
                  <a:pt x="338" y="736"/>
                  <a:pt x="338" y="736"/>
                  <a:pt x="338" y="736"/>
                </a:cubicBezTo>
                <a:cubicBezTo>
                  <a:pt x="116" y="602"/>
                  <a:pt x="47" y="514"/>
                  <a:pt x="47" y="370"/>
                </a:cubicBezTo>
                <a:cubicBezTo>
                  <a:pt x="47" y="304"/>
                  <a:pt x="66" y="236"/>
                  <a:pt x="97" y="186"/>
                </a:cubicBezTo>
                <a:cubicBezTo>
                  <a:pt x="118" y="152"/>
                  <a:pt x="150" y="118"/>
                  <a:pt x="190" y="88"/>
                </a:cubicBezTo>
                <a:cubicBezTo>
                  <a:pt x="281" y="22"/>
                  <a:pt x="359" y="0"/>
                  <a:pt x="505" y="0"/>
                </a:cubicBezTo>
                <a:cubicBezTo>
                  <a:pt x="589" y="0"/>
                  <a:pt x="663" y="10"/>
                  <a:pt x="741" y="34"/>
                </a:cubicBezTo>
                <a:cubicBezTo>
                  <a:pt x="802" y="54"/>
                  <a:pt x="836" y="68"/>
                  <a:pt x="920" y="110"/>
                </a:cubicBezTo>
                <a:lnTo>
                  <a:pt x="825" y="33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0"/>
          <p:cNvSpPr/>
          <p:nvPr/>
        </p:nvSpPr>
        <p:spPr>
          <a:xfrm>
            <a:off x="633413" y="519113"/>
            <a:ext cx="652463" cy="944563"/>
          </a:xfrm>
          <a:custGeom>
            <a:avLst/>
            <a:gdLst/>
            <a:ahLst/>
            <a:cxnLst/>
            <a:rect l="l" t="t" r="r" b="b"/>
            <a:pathLst>
              <a:path w="975" h="1411" extrusionOk="0">
                <a:moveTo>
                  <a:pt x="484" y="1411"/>
                </a:moveTo>
                <a:cubicBezTo>
                  <a:pt x="446" y="1411"/>
                  <a:pt x="410" y="1407"/>
                  <a:pt x="369" y="1403"/>
                </a:cubicBezTo>
                <a:cubicBezTo>
                  <a:pt x="369" y="1403"/>
                  <a:pt x="369" y="1403"/>
                  <a:pt x="369" y="1403"/>
                </a:cubicBezTo>
                <a:cubicBezTo>
                  <a:pt x="276" y="1388"/>
                  <a:pt x="230" y="1372"/>
                  <a:pt x="100" y="1309"/>
                </a:cubicBezTo>
                <a:cubicBezTo>
                  <a:pt x="84" y="1301"/>
                  <a:pt x="56" y="1288"/>
                  <a:pt x="18" y="1269"/>
                </a:cubicBezTo>
                <a:cubicBezTo>
                  <a:pt x="0" y="1259"/>
                  <a:pt x="0" y="1259"/>
                  <a:pt x="0" y="1259"/>
                </a:cubicBezTo>
                <a:cubicBezTo>
                  <a:pt x="118" y="987"/>
                  <a:pt x="118" y="987"/>
                  <a:pt x="118" y="987"/>
                </a:cubicBezTo>
                <a:cubicBezTo>
                  <a:pt x="139" y="999"/>
                  <a:pt x="139" y="999"/>
                  <a:pt x="139" y="999"/>
                </a:cubicBezTo>
                <a:cubicBezTo>
                  <a:pt x="233" y="1052"/>
                  <a:pt x="269" y="1071"/>
                  <a:pt x="315" y="1089"/>
                </a:cubicBezTo>
                <a:cubicBezTo>
                  <a:pt x="374" y="1112"/>
                  <a:pt x="440" y="1126"/>
                  <a:pt x="488" y="1126"/>
                </a:cubicBezTo>
                <a:cubicBezTo>
                  <a:pt x="585" y="1126"/>
                  <a:pt x="649" y="1082"/>
                  <a:pt x="649" y="1015"/>
                </a:cubicBezTo>
                <a:cubicBezTo>
                  <a:pt x="649" y="974"/>
                  <a:pt x="632" y="941"/>
                  <a:pt x="549" y="892"/>
                </a:cubicBezTo>
                <a:cubicBezTo>
                  <a:pt x="355" y="776"/>
                  <a:pt x="355" y="776"/>
                  <a:pt x="355" y="776"/>
                </a:cubicBezTo>
                <a:cubicBezTo>
                  <a:pt x="127" y="638"/>
                  <a:pt x="54" y="545"/>
                  <a:pt x="54" y="391"/>
                </a:cubicBezTo>
                <a:cubicBezTo>
                  <a:pt x="54" y="323"/>
                  <a:pt x="74" y="250"/>
                  <a:pt x="106" y="196"/>
                </a:cubicBezTo>
                <a:cubicBezTo>
                  <a:pt x="129" y="160"/>
                  <a:pt x="163" y="124"/>
                  <a:pt x="205" y="92"/>
                </a:cubicBezTo>
                <a:cubicBezTo>
                  <a:pt x="205" y="92"/>
                  <a:pt x="205" y="92"/>
                  <a:pt x="205" y="92"/>
                </a:cubicBezTo>
                <a:cubicBezTo>
                  <a:pt x="301" y="23"/>
                  <a:pt x="383" y="0"/>
                  <a:pt x="533" y="0"/>
                </a:cubicBezTo>
                <a:cubicBezTo>
                  <a:pt x="621" y="0"/>
                  <a:pt x="698" y="11"/>
                  <a:pt x="775" y="35"/>
                </a:cubicBezTo>
                <a:cubicBezTo>
                  <a:pt x="776" y="35"/>
                  <a:pt x="776" y="35"/>
                  <a:pt x="776" y="35"/>
                </a:cubicBezTo>
                <a:cubicBezTo>
                  <a:pt x="836" y="55"/>
                  <a:pt x="871" y="69"/>
                  <a:pt x="957" y="112"/>
                </a:cubicBezTo>
                <a:cubicBezTo>
                  <a:pt x="975" y="121"/>
                  <a:pt x="975" y="121"/>
                  <a:pt x="975" y="121"/>
                </a:cubicBezTo>
                <a:cubicBezTo>
                  <a:pt x="864" y="386"/>
                  <a:pt x="864" y="386"/>
                  <a:pt x="864" y="386"/>
                </a:cubicBezTo>
                <a:cubicBezTo>
                  <a:pt x="843" y="377"/>
                  <a:pt x="843" y="377"/>
                  <a:pt x="843" y="377"/>
                </a:cubicBezTo>
                <a:cubicBezTo>
                  <a:pt x="713" y="316"/>
                  <a:pt x="606" y="285"/>
                  <a:pt x="528" y="285"/>
                </a:cubicBezTo>
                <a:cubicBezTo>
                  <a:pt x="429" y="285"/>
                  <a:pt x="365" y="324"/>
                  <a:pt x="365" y="385"/>
                </a:cubicBezTo>
                <a:cubicBezTo>
                  <a:pt x="365" y="437"/>
                  <a:pt x="400" y="465"/>
                  <a:pt x="474" y="507"/>
                </a:cubicBezTo>
                <a:cubicBezTo>
                  <a:pt x="670" y="617"/>
                  <a:pt x="795" y="702"/>
                  <a:pt x="855" y="765"/>
                </a:cubicBezTo>
                <a:cubicBezTo>
                  <a:pt x="912" y="825"/>
                  <a:pt x="946" y="919"/>
                  <a:pt x="946" y="1015"/>
                </a:cubicBezTo>
                <a:cubicBezTo>
                  <a:pt x="946" y="1263"/>
                  <a:pt x="773" y="1411"/>
                  <a:pt x="484" y="1411"/>
                </a:cubicBezTo>
                <a:moveTo>
                  <a:pt x="375" y="1360"/>
                </a:moveTo>
                <a:cubicBezTo>
                  <a:pt x="413" y="1364"/>
                  <a:pt x="449" y="1368"/>
                  <a:pt x="484" y="1368"/>
                </a:cubicBezTo>
                <a:cubicBezTo>
                  <a:pt x="750" y="1368"/>
                  <a:pt x="903" y="1239"/>
                  <a:pt x="903" y="1015"/>
                </a:cubicBezTo>
                <a:cubicBezTo>
                  <a:pt x="903" y="929"/>
                  <a:pt x="874" y="847"/>
                  <a:pt x="824" y="794"/>
                </a:cubicBezTo>
                <a:cubicBezTo>
                  <a:pt x="767" y="735"/>
                  <a:pt x="646" y="653"/>
                  <a:pt x="452" y="544"/>
                </a:cubicBezTo>
                <a:cubicBezTo>
                  <a:pt x="368" y="497"/>
                  <a:pt x="322" y="457"/>
                  <a:pt x="322" y="385"/>
                </a:cubicBezTo>
                <a:cubicBezTo>
                  <a:pt x="322" y="298"/>
                  <a:pt x="403" y="242"/>
                  <a:pt x="528" y="242"/>
                </a:cubicBezTo>
                <a:cubicBezTo>
                  <a:pt x="610" y="242"/>
                  <a:pt x="712" y="270"/>
                  <a:pt x="841" y="329"/>
                </a:cubicBezTo>
                <a:cubicBezTo>
                  <a:pt x="920" y="142"/>
                  <a:pt x="920" y="142"/>
                  <a:pt x="920" y="142"/>
                </a:cubicBezTo>
                <a:cubicBezTo>
                  <a:pt x="849" y="107"/>
                  <a:pt x="816" y="94"/>
                  <a:pt x="762" y="76"/>
                </a:cubicBezTo>
                <a:cubicBezTo>
                  <a:pt x="688" y="53"/>
                  <a:pt x="618" y="43"/>
                  <a:pt x="533" y="43"/>
                </a:cubicBezTo>
                <a:cubicBezTo>
                  <a:pt x="392" y="43"/>
                  <a:pt x="318" y="63"/>
                  <a:pt x="231" y="127"/>
                </a:cubicBezTo>
                <a:cubicBezTo>
                  <a:pt x="193" y="155"/>
                  <a:pt x="163" y="187"/>
                  <a:pt x="143" y="219"/>
                </a:cubicBezTo>
                <a:cubicBezTo>
                  <a:pt x="114" y="266"/>
                  <a:pt x="97" y="331"/>
                  <a:pt x="97" y="391"/>
                </a:cubicBezTo>
                <a:cubicBezTo>
                  <a:pt x="97" y="528"/>
                  <a:pt x="162" y="609"/>
                  <a:pt x="377" y="739"/>
                </a:cubicBezTo>
                <a:cubicBezTo>
                  <a:pt x="571" y="855"/>
                  <a:pt x="571" y="855"/>
                  <a:pt x="571" y="855"/>
                </a:cubicBezTo>
                <a:cubicBezTo>
                  <a:pt x="659" y="907"/>
                  <a:pt x="692" y="950"/>
                  <a:pt x="692" y="1015"/>
                </a:cubicBezTo>
                <a:cubicBezTo>
                  <a:pt x="692" y="1107"/>
                  <a:pt x="610" y="1169"/>
                  <a:pt x="488" y="1169"/>
                </a:cubicBezTo>
                <a:cubicBezTo>
                  <a:pt x="434" y="1169"/>
                  <a:pt x="364" y="1154"/>
                  <a:pt x="300" y="1129"/>
                </a:cubicBezTo>
                <a:cubicBezTo>
                  <a:pt x="299" y="1129"/>
                  <a:pt x="299" y="1129"/>
                  <a:pt x="299" y="1129"/>
                </a:cubicBezTo>
                <a:cubicBezTo>
                  <a:pt x="252" y="1110"/>
                  <a:pt x="213" y="1090"/>
                  <a:pt x="139" y="1048"/>
                </a:cubicBezTo>
                <a:cubicBezTo>
                  <a:pt x="56" y="1239"/>
                  <a:pt x="56" y="1239"/>
                  <a:pt x="56" y="1239"/>
                </a:cubicBezTo>
                <a:cubicBezTo>
                  <a:pt x="84" y="1253"/>
                  <a:pt x="105" y="1264"/>
                  <a:pt x="119" y="1270"/>
                </a:cubicBezTo>
                <a:cubicBezTo>
                  <a:pt x="119" y="1270"/>
                  <a:pt x="119" y="1270"/>
                  <a:pt x="119" y="1270"/>
                </a:cubicBezTo>
                <a:cubicBezTo>
                  <a:pt x="252" y="1335"/>
                  <a:pt x="291" y="1347"/>
                  <a:pt x="375" y="1360"/>
                </a:cubicBezTo>
              </a:path>
            </a:pathLst>
          </a:custGeom>
          <a:solidFill>
            <a:srgbClr val="0090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0"/>
          <p:cNvSpPr/>
          <p:nvPr/>
        </p:nvSpPr>
        <p:spPr>
          <a:xfrm>
            <a:off x="649288" y="1546225"/>
            <a:ext cx="1508125" cy="234950"/>
          </a:xfrm>
          <a:custGeom>
            <a:avLst/>
            <a:gdLst/>
            <a:ahLst/>
            <a:cxnLst/>
            <a:rect l="l" t="t" r="r" b="b"/>
            <a:pathLst>
              <a:path w="2252" h="350" extrusionOk="0">
                <a:moveTo>
                  <a:pt x="94" y="6"/>
                </a:moveTo>
                <a:cubicBezTo>
                  <a:pt x="0" y="6"/>
                  <a:pt x="0" y="6"/>
                  <a:pt x="0" y="6"/>
                </a:cubicBezTo>
                <a:cubicBezTo>
                  <a:pt x="0" y="343"/>
                  <a:pt x="0" y="343"/>
                  <a:pt x="0" y="343"/>
                </a:cubicBezTo>
                <a:cubicBezTo>
                  <a:pt x="28" y="343"/>
                  <a:pt x="28" y="343"/>
                  <a:pt x="28" y="343"/>
                </a:cubicBezTo>
                <a:cubicBezTo>
                  <a:pt x="28" y="209"/>
                  <a:pt x="28" y="209"/>
                  <a:pt x="28" y="209"/>
                </a:cubicBezTo>
                <a:cubicBezTo>
                  <a:pt x="65" y="213"/>
                  <a:pt x="69" y="214"/>
                  <a:pt x="82" y="214"/>
                </a:cubicBezTo>
                <a:cubicBezTo>
                  <a:pt x="152" y="214"/>
                  <a:pt x="200" y="173"/>
                  <a:pt x="200" y="103"/>
                </a:cubicBezTo>
                <a:cubicBezTo>
                  <a:pt x="200" y="36"/>
                  <a:pt x="159" y="6"/>
                  <a:pt x="94" y="6"/>
                </a:cubicBezTo>
                <a:close/>
                <a:moveTo>
                  <a:pt x="75" y="190"/>
                </a:moveTo>
                <a:cubicBezTo>
                  <a:pt x="63" y="190"/>
                  <a:pt x="58" y="189"/>
                  <a:pt x="28" y="186"/>
                </a:cubicBezTo>
                <a:cubicBezTo>
                  <a:pt x="28" y="30"/>
                  <a:pt x="28" y="30"/>
                  <a:pt x="28" y="30"/>
                </a:cubicBezTo>
                <a:cubicBezTo>
                  <a:pt x="88" y="30"/>
                  <a:pt x="88" y="30"/>
                  <a:pt x="88" y="30"/>
                </a:cubicBezTo>
                <a:cubicBezTo>
                  <a:pt x="139" y="30"/>
                  <a:pt x="169" y="52"/>
                  <a:pt x="169" y="105"/>
                </a:cubicBezTo>
                <a:cubicBezTo>
                  <a:pt x="169" y="166"/>
                  <a:pt x="129" y="190"/>
                  <a:pt x="75" y="190"/>
                </a:cubicBezTo>
                <a:close/>
                <a:moveTo>
                  <a:pt x="305" y="319"/>
                </a:moveTo>
                <a:cubicBezTo>
                  <a:pt x="457" y="319"/>
                  <a:pt x="457" y="319"/>
                  <a:pt x="457" y="319"/>
                </a:cubicBezTo>
                <a:cubicBezTo>
                  <a:pt x="457" y="343"/>
                  <a:pt x="457" y="343"/>
                  <a:pt x="457" y="343"/>
                </a:cubicBezTo>
                <a:cubicBezTo>
                  <a:pt x="277" y="343"/>
                  <a:pt x="277" y="343"/>
                  <a:pt x="277" y="343"/>
                </a:cubicBezTo>
                <a:cubicBezTo>
                  <a:pt x="277" y="6"/>
                  <a:pt x="277" y="6"/>
                  <a:pt x="277" y="6"/>
                </a:cubicBezTo>
                <a:cubicBezTo>
                  <a:pt x="453" y="6"/>
                  <a:pt x="453" y="6"/>
                  <a:pt x="453" y="6"/>
                </a:cubicBezTo>
                <a:cubicBezTo>
                  <a:pt x="453" y="30"/>
                  <a:pt x="453" y="30"/>
                  <a:pt x="453" y="30"/>
                </a:cubicBezTo>
                <a:cubicBezTo>
                  <a:pt x="305" y="30"/>
                  <a:pt x="305" y="30"/>
                  <a:pt x="305" y="30"/>
                </a:cubicBezTo>
                <a:cubicBezTo>
                  <a:pt x="305" y="159"/>
                  <a:pt x="305" y="159"/>
                  <a:pt x="305" y="159"/>
                </a:cubicBezTo>
                <a:cubicBezTo>
                  <a:pt x="427" y="159"/>
                  <a:pt x="427" y="159"/>
                  <a:pt x="427" y="159"/>
                </a:cubicBezTo>
                <a:cubicBezTo>
                  <a:pt x="427" y="183"/>
                  <a:pt x="427" y="183"/>
                  <a:pt x="427" y="183"/>
                </a:cubicBezTo>
                <a:cubicBezTo>
                  <a:pt x="305" y="183"/>
                  <a:pt x="305" y="183"/>
                  <a:pt x="305" y="183"/>
                </a:cubicBezTo>
                <a:lnTo>
                  <a:pt x="305" y="319"/>
                </a:lnTo>
                <a:close/>
                <a:moveTo>
                  <a:pt x="780" y="6"/>
                </a:moveTo>
                <a:cubicBezTo>
                  <a:pt x="808" y="6"/>
                  <a:pt x="808" y="6"/>
                  <a:pt x="808" y="6"/>
                </a:cubicBezTo>
                <a:cubicBezTo>
                  <a:pt x="808" y="346"/>
                  <a:pt x="808" y="346"/>
                  <a:pt x="808" y="346"/>
                </a:cubicBezTo>
                <a:cubicBezTo>
                  <a:pt x="773" y="346"/>
                  <a:pt x="773" y="346"/>
                  <a:pt x="773" y="346"/>
                </a:cubicBezTo>
                <a:cubicBezTo>
                  <a:pt x="573" y="40"/>
                  <a:pt x="573" y="40"/>
                  <a:pt x="573" y="40"/>
                </a:cubicBezTo>
                <a:cubicBezTo>
                  <a:pt x="573" y="343"/>
                  <a:pt x="573" y="343"/>
                  <a:pt x="573" y="343"/>
                </a:cubicBezTo>
                <a:cubicBezTo>
                  <a:pt x="546" y="343"/>
                  <a:pt x="546" y="343"/>
                  <a:pt x="546" y="343"/>
                </a:cubicBezTo>
                <a:cubicBezTo>
                  <a:pt x="546" y="6"/>
                  <a:pt x="546" y="6"/>
                  <a:pt x="546" y="6"/>
                </a:cubicBezTo>
                <a:cubicBezTo>
                  <a:pt x="587" y="6"/>
                  <a:pt x="587" y="6"/>
                  <a:pt x="587" y="6"/>
                </a:cubicBezTo>
                <a:cubicBezTo>
                  <a:pt x="780" y="306"/>
                  <a:pt x="780" y="306"/>
                  <a:pt x="780" y="306"/>
                </a:cubicBezTo>
                <a:lnTo>
                  <a:pt x="780" y="6"/>
                </a:lnTo>
                <a:close/>
                <a:moveTo>
                  <a:pt x="938" y="82"/>
                </a:moveTo>
                <a:cubicBezTo>
                  <a:pt x="938" y="113"/>
                  <a:pt x="954" y="128"/>
                  <a:pt x="1022" y="165"/>
                </a:cubicBezTo>
                <a:cubicBezTo>
                  <a:pt x="1061" y="187"/>
                  <a:pt x="1099" y="208"/>
                  <a:pt x="1099" y="259"/>
                </a:cubicBezTo>
                <a:cubicBezTo>
                  <a:pt x="1099" y="315"/>
                  <a:pt x="1059" y="350"/>
                  <a:pt x="995" y="350"/>
                </a:cubicBezTo>
                <a:cubicBezTo>
                  <a:pt x="956" y="350"/>
                  <a:pt x="930" y="339"/>
                  <a:pt x="898" y="317"/>
                </a:cubicBezTo>
                <a:cubicBezTo>
                  <a:pt x="913" y="294"/>
                  <a:pt x="913" y="294"/>
                  <a:pt x="913" y="294"/>
                </a:cubicBezTo>
                <a:cubicBezTo>
                  <a:pt x="941" y="314"/>
                  <a:pt x="962" y="324"/>
                  <a:pt x="998" y="324"/>
                </a:cubicBezTo>
                <a:cubicBezTo>
                  <a:pt x="1041" y="324"/>
                  <a:pt x="1068" y="301"/>
                  <a:pt x="1068" y="263"/>
                </a:cubicBezTo>
                <a:cubicBezTo>
                  <a:pt x="1068" y="213"/>
                  <a:pt x="1013" y="192"/>
                  <a:pt x="977" y="172"/>
                </a:cubicBezTo>
                <a:cubicBezTo>
                  <a:pt x="927" y="144"/>
                  <a:pt x="907" y="116"/>
                  <a:pt x="907" y="83"/>
                </a:cubicBezTo>
                <a:cubicBezTo>
                  <a:pt x="907" y="32"/>
                  <a:pt x="947" y="0"/>
                  <a:pt x="1011" y="0"/>
                </a:cubicBezTo>
                <a:cubicBezTo>
                  <a:pt x="1047" y="0"/>
                  <a:pt x="1070" y="7"/>
                  <a:pt x="1100" y="25"/>
                </a:cubicBezTo>
                <a:cubicBezTo>
                  <a:pt x="1087" y="49"/>
                  <a:pt x="1087" y="49"/>
                  <a:pt x="1087" y="49"/>
                </a:cubicBezTo>
                <a:cubicBezTo>
                  <a:pt x="1061" y="34"/>
                  <a:pt x="1038" y="26"/>
                  <a:pt x="1008" y="26"/>
                </a:cubicBezTo>
                <a:cubicBezTo>
                  <a:pt x="967" y="26"/>
                  <a:pt x="938" y="48"/>
                  <a:pt x="938" y="82"/>
                </a:cubicBezTo>
                <a:close/>
                <a:moveTo>
                  <a:pt x="1192" y="6"/>
                </a:moveTo>
                <a:cubicBezTo>
                  <a:pt x="1220" y="6"/>
                  <a:pt x="1220" y="6"/>
                  <a:pt x="1220" y="6"/>
                </a:cubicBezTo>
                <a:cubicBezTo>
                  <a:pt x="1220" y="343"/>
                  <a:pt x="1220" y="343"/>
                  <a:pt x="1220" y="343"/>
                </a:cubicBezTo>
                <a:cubicBezTo>
                  <a:pt x="1192" y="343"/>
                  <a:pt x="1192" y="343"/>
                  <a:pt x="1192" y="343"/>
                </a:cubicBezTo>
                <a:lnTo>
                  <a:pt x="1192" y="6"/>
                </a:lnTo>
                <a:close/>
                <a:moveTo>
                  <a:pt x="1471" y="0"/>
                </a:moveTo>
                <a:cubicBezTo>
                  <a:pt x="1377" y="0"/>
                  <a:pt x="1308" y="72"/>
                  <a:pt x="1308" y="174"/>
                </a:cubicBezTo>
                <a:cubicBezTo>
                  <a:pt x="1308" y="277"/>
                  <a:pt x="1377" y="350"/>
                  <a:pt x="1471" y="350"/>
                </a:cubicBezTo>
                <a:cubicBezTo>
                  <a:pt x="1564" y="350"/>
                  <a:pt x="1633" y="277"/>
                  <a:pt x="1633" y="174"/>
                </a:cubicBezTo>
                <a:cubicBezTo>
                  <a:pt x="1633" y="72"/>
                  <a:pt x="1565" y="0"/>
                  <a:pt x="1471" y="0"/>
                </a:cubicBezTo>
                <a:close/>
                <a:moveTo>
                  <a:pt x="1471" y="324"/>
                </a:moveTo>
                <a:cubicBezTo>
                  <a:pt x="1398" y="324"/>
                  <a:pt x="1339" y="256"/>
                  <a:pt x="1339" y="174"/>
                </a:cubicBezTo>
                <a:cubicBezTo>
                  <a:pt x="1339" y="94"/>
                  <a:pt x="1398" y="25"/>
                  <a:pt x="1471" y="25"/>
                </a:cubicBezTo>
                <a:cubicBezTo>
                  <a:pt x="1544" y="25"/>
                  <a:pt x="1602" y="94"/>
                  <a:pt x="1602" y="174"/>
                </a:cubicBezTo>
                <a:cubicBezTo>
                  <a:pt x="1602" y="256"/>
                  <a:pt x="1544" y="324"/>
                  <a:pt x="1471" y="324"/>
                </a:cubicBezTo>
                <a:close/>
                <a:moveTo>
                  <a:pt x="1749" y="319"/>
                </a:moveTo>
                <a:cubicBezTo>
                  <a:pt x="1901" y="319"/>
                  <a:pt x="1901" y="319"/>
                  <a:pt x="1901" y="319"/>
                </a:cubicBezTo>
                <a:cubicBezTo>
                  <a:pt x="1901" y="343"/>
                  <a:pt x="1901" y="343"/>
                  <a:pt x="1901" y="343"/>
                </a:cubicBezTo>
                <a:cubicBezTo>
                  <a:pt x="1721" y="343"/>
                  <a:pt x="1721" y="343"/>
                  <a:pt x="1721" y="343"/>
                </a:cubicBezTo>
                <a:cubicBezTo>
                  <a:pt x="1721" y="6"/>
                  <a:pt x="1721" y="6"/>
                  <a:pt x="1721" y="6"/>
                </a:cubicBezTo>
                <a:cubicBezTo>
                  <a:pt x="1897" y="6"/>
                  <a:pt x="1897" y="6"/>
                  <a:pt x="1897" y="6"/>
                </a:cubicBezTo>
                <a:cubicBezTo>
                  <a:pt x="1897" y="30"/>
                  <a:pt x="1897" y="30"/>
                  <a:pt x="1897" y="30"/>
                </a:cubicBezTo>
                <a:cubicBezTo>
                  <a:pt x="1749" y="30"/>
                  <a:pt x="1749" y="30"/>
                  <a:pt x="1749" y="30"/>
                </a:cubicBezTo>
                <a:cubicBezTo>
                  <a:pt x="1749" y="159"/>
                  <a:pt x="1749" y="159"/>
                  <a:pt x="1749" y="159"/>
                </a:cubicBezTo>
                <a:cubicBezTo>
                  <a:pt x="1871" y="159"/>
                  <a:pt x="1871" y="159"/>
                  <a:pt x="1871" y="159"/>
                </a:cubicBezTo>
                <a:cubicBezTo>
                  <a:pt x="1871" y="183"/>
                  <a:pt x="1871" y="183"/>
                  <a:pt x="1871" y="183"/>
                </a:cubicBezTo>
                <a:cubicBezTo>
                  <a:pt x="1749" y="183"/>
                  <a:pt x="1749" y="183"/>
                  <a:pt x="1749" y="183"/>
                </a:cubicBezTo>
                <a:lnTo>
                  <a:pt x="1749" y="319"/>
                </a:lnTo>
                <a:close/>
                <a:moveTo>
                  <a:pt x="2252" y="6"/>
                </a:moveTo>
                <a:cubicBezTo>
                  <a:pt x="2252" y="346"/>
                  <a:pt x="2252" y="346"/>
                  <a:pt x="2252" y="346"/>
                </a:cubicBezTo>
                <a:cubicBezTo>
                  <a:pt x="2217" y="346"/>
                  <a:pt x="2217" y="346"/>
                  <a:pt x="2217" y="346"/>
                </a:cubicBezTo>
                <a:cubicBezTo>
                  <a:pt x="2017" y="40"/>
                  <a:pt x="2017" y="40"/>
                  <a:pt x="2017" y="40"/>
                </a:cubicBezTo>
                <a:cubicBezTo>
                  <a:pt x="2017" y="343"/>
                  <a:pt x="2017" y="343"/>
                  <a:pt x="2017" y="343"/>
                </a:cubicBezTo>
                <a:cubicBezTo>
                  <a:pt x="1990" y="343"/>
                  <a:pt x="1990" y="343"/>
                  <a:pt x="1990" y="343"/>
                </a:cubicBezTo>
                <a:cubicBezTo>
                  <a:pt x="1990" y="6"/>
                  <a:pt x="1990" y="6"/>
                  <a:pt x="1990" y="6"/>
                </a:cubicBezTo>
                <a:cubicBezTo>
                  <a:pt x="2031" y="6"/>
                  <a:pt x="2031" y="6"/>
                  <a:pt x="2031" y="6"/>
                </a:cubicBezTo>
                <a:cubicBezTo>
                  <a:pt x="2225" y="306"/>
                  <a:pt x="2225" y="306"/>
                  <a:pt x="2225" y="306"/>
                </a:cubicBezTo>
                <a:cubicBezTo>
                  <a:pt x="2225" y="6"/>
                  <a:pt x="2225" y="6"/>
                  <a:pt x="2225" y="6"/>
                </a:cubicBezTo>
                <a:lnTo>
                  <a:pt x="2252" y="6"/>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0"/>
          <p:cNvSpPr>
            <a:spLocks noGrp="1"/>
          </p:cNvSpPr>
          <p:nvPr>
            <p:ph type="pic" idx="2"/>
          </p:nvPr>
        </p:nvSpPr>
        <p:spPr>
          <a:xfrm>
            <a:off x="6103800" y="0"/>
            <a:ext cx="6087961" cy="6854760"/>
          </a:xfrm>
          <a:prstGeom prst="rect">
            <a:avLst/>
          </a:prstGeom>
          <a:noFill/>
          <a:ln>
            <a:noFill/>
          </a:ln>
        </p:spPr>
      </p:sp>
      <p:sp>
        <p:nvSpPr>
          <p:cNvPr id="102" name="Google Shape;102;p10"/>
          <p:cNvSpPr txBox="1">
            <a:spLocks noGrp="1"/>
          </p:cNvSpPr>
          <p:nvPr>
            <p:ph type="ctrTitle"/>
          </p:nvPr>
        </p:nvSpPr>
        <p:spPr>
          <a:xfrm>
            <a:off x="626807" y="3338950"/>
            <a:ext cx="6393426" cy="144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4900"/>
              <a:buFont typeface="Arial"/>
              <a:buNone/>
              <a:defRPr sz="49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0"/>
          <p:cNvSpPr txBox="1">
            <a:spLocks noGrp="1"/>
          </p:cNvSpPr>
          <p:nvPr>
            <p:ph type="subTitle" idx="1"/>
          </p:nvPr>
        </p:nvSpPr>
        <p:spPr>
          <a:xfrm>
            <a:off x="626806" y="4970674"/>
            <a:ext cx="6393427" cy="692707"/>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1"/>
              </a:buClr>
              <a:buSzPts val="1800"/>
              <a:buNone/>
              <a:defRPr sz="1800">
                <a:solidFill>
                  <a:schemeClr val="dk1"/>
                </a:solidFill>
              </a:defRPr>
            </a:lvl1pPr>
            <a:lvl2pPr lvl="1" algn="ctr">
              <a:lnSpc>
                <a:spcPct val="130000"/>
              </a:lnSpc>
              <a:spcBef>
                <a:spcPts val="0"/>
              </a:spcBef>
              <a:spcAft>
                <a:spcPts val="0"/>
              </a:spcAft>
              <a:buClr>
                <a:schemeClr val="dk1"/>
              </a:buClr>
              <a:buSzPts val="2000"/>
              <a:buNone/>
              <a:defRPr sz="2000"/>
            </a:lvl2pPr>
            <a:lvl3pPr lvl="2" algn="ctr">
              <a:lnSpc>
                <a:spcPct val="130000"/>
              </a:lnSpc>
              <a:spcBef>
                <a:spcPts val="0"/>
              </a:spcBef>
              <a:spcAft>
                <a:spcPts val="0"/>
              </a:spcAft>
              <a:buClr>
                <a:schemeClr val="dk1"/>
              </a:buClr>
              <a:buSzPts val="1800"/>
              <a:buNone/>
              <a:defRPr sz="1800"/>
            </a:lvl3pPr>
            <a:lvl4pPr lvl="3" algn="ctr">
              <a:lnSpc>
                <a:spcPct val="130000"/>
              </a:lnSpc>
              <a:spcBef>
                <a:spcPts val="0"/>
              </a:spcBef>
              <a:spcAft>
                <a:spcPts val="0"/>
              </a:spcAft>
              <a:buClr>
                <a:schemeClr val="accent2"/>
              </a:buClr>
              <a:buSzPts val="1600"/>
              <a:buNone/>
              <a:defRPr sz="1600"/>
            </a:lvl4pPr>
            <a:lvl5pPr lvl="4" algn="ctr">
              <a:lnSpc>
                <a:spcPct val="130000"/>
              </a:lnSpc>
              <a:spcBef>
                <a:spcPts val="0"/>
              </a:spcBef>
              <a:spcAft>
                <a:spcPts val="0"/>
              </a:spcAft>
              <a:buClr>
                <a:schemeClr val="dk1"/>
              </a:buClr>
              <a:buSzPts val="1600"/>
              <a:buNone/>
              <a:defRPr sz="1600"/>
            </a:lvl5pPr>
            <a:lvl6pPr lvl="5" algn="ctr">
              <a:lnSpc>
                <a:spcPct val="130000"/>
              </a:lnSpc>
              <a:spcBef>
                <a:spcPts val="0"/>
              </a:spcBef>
              <a:spcAft>
                <a:spcPts val="0"/>
              </a:spcAft>
              <a:buClr>
                <a:schemeClr val="dk1"/>
              </a:buClr>
              <a:buSzPts val="1600"/>
              <a:buNone/>
              <a:defRPr sz="1600"/>
            </a:lvl6pPr>
            <a:lvl7pPr lvl="6" algn="ctr">
              <a:lnSpc>
                <a:spcPct val="130000"/>
              </a:lnSpc>
              <a:spcBef>
                <a:spcPts val="0"/>
              </a:spcBef>
              <a:spcAft>
                <a:spcPts val="0"/>
              </a:spcAft>
              <a:buClr>
                <a:schemeClr val="dk1"/>
              </a:buClr>
              <a:buSzPts val="1600"/>
              <a:buNone/>
              <a:defRPr sz="1600"/>
            </a:lvl7pPr>
            <a:lvl8pPr lvl="7" algn="ctr">
              <a:lnSpc>
                <a:spcPct val="130000"/>
              </a:lnSpc>
              <a:spcBef>
                <a:spcPts val="0"/>
              </a:spcBef>
              <a:spcAft>
                <a:spcPts val="0"/>
              </a:spcAft>
              <a:buClr>
                <a:schemeClr val="dk1"/>
              </a:buClr>
              <a:buSzPts val="1600"/>
              <a:buNone/>
              <a:defRPr sz="1600"/>
            </a:lvl8pPr>
            <a:lvl9pPr lvl="8" algn="ctr">
              <a:lnSpc>
                <a:spcPct val="130000"/>
              </a:lnSpc>
              <a:spcBef>
                <a:spcPts val="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66799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amp; afsluiting dia (Geel)">
    <p:spTree>
      <p:nvGrpSpPr>
        <p:cNvPr id="1" name=""/>
        <p:cNvGrpSpPr/>
        <p:nvPr/>
      </p:nvGrpSpPr>
      <p:grpSpPr>
        <a:xfrm>
          <a:off x="0" y="0"/>
          <a:ext cx="0" cy="0"/>
          <a:chOff x="0" y="0"/>
          <a:chExt cx="0" cy="0"/>
        </a:xfrm>
      </p:grpSpPr>
      <p:sp>
        <p:nvSpPr>
          <p:cNvPr id="23" name="Rectangle 1">
            <a:extLst>
              <a:ext uri="{FF2B5EF4-FFF2-40B4-BE49-F238E27FC236}">
                <a16:creationId xmlns:a16="http://schemas.microsoft.com/office/drawing/2014/main" id="{5DF6D4DA-AAAE-4FDE-B609-7FB012526C04}"/>
              </a:ext>
            </a:extLst>
          </p:cNvPr>
          <p:cNvSpPr>
            <a:spLocks noSelect="1" noChangeArrowheads="1"/>
          </p:cNvSpPr>
          <p:nvPr userDrawn="1"/>
        </p:nvSpPr>
        <p:spPr bwMode="gray">
          <a:xfrm>
            <a:off x="9525" y="6188075"/>
            <a:ext cx="6094413" cy="66675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ame 2">
            <a:extLst>
              <a:ext uri="{FF2B5EF4-FFF2-40B4-BE49-F238E27FC236}">
                <a16:creationId xmlns:a16="http://schemas.microsoft.com/office/drawing/2014/main" id="{0697E4AB-1918-408F-8AEA-D3D9A619F06E}"/>
              </a:ext>
            </a:extLst>
          </p:cNvPr>
          <p:cNvSpPr>
            <a:spLocks noSelect="1"/>
          </p:cNvSpPr>
          <p:nvPr userDrawn="1"/>
        </p:nvSpPr>
        <p:spPr bwMode="gray">
          <a:xfrm>
            <a:off x="-8793" y="2224080"/>
            <a:ext cx="8143200" cy="4324320"/>
          </a:xfrm>
          <a:custGeom>
            <a:avLst/>
            <a:gdLst>
              <a:gd name="T0" fmla="*/ 0 w 12147"/>
              <a:gd name="T1" fmla="*/ 6437 h 6458"/>
              <a:gd name="T2" fmla="*/ 10747 w 12147"/>
              <a:gd name="T3" fmla="*/ 6437 h 6458"/>
              <a:gd name="T4" fmla="*/ 12147 w 12147"/>
              <a:gd name="T5" fmla="*/ 5050 h 6458"/>
              <a:gd name="T6" fmla="*/ 12147 w 12147"/>
              <a:gd name="T7" fmla="*/ 0 h 6458"/>
              <a:gd name="T8" fmla="*/ 14 w 12147"/>
              <a:gd name="T9" fmla="*/ 0 h 6458"/>
              <a:gd name="T10" fmla="*/ 0 w 12147"/>
              <a:gd name="T11" fmla="*/ 6437 h 6458"/>
            </a:gdLst>
            <a:ahLst/>
            <a:cxnLst>
              <a:cxn ang="0">
                <a:pos x="T0" y="T1"/>
              </a:cxn>
              <a:cxn ang="0">
                <a:pos x="T2" y="T3"/>
              </a:cxn>
              <a:cxn ang="0">
                <a:pos x="T4" y="T5"/>
              </a:cxn>
              <a:cxn ang="0">
                <a:pos x="T6" y="T7"/>
              </a:cxn>
              <a:cxn ang="0">
                <a:pos x="T8" y="T9"/>
              </a:cxn>
              <a:cxn ang="0">
                <a:pos x="T10" y="T11"/>
              </a:cxn>
            </a:cxnLst>
            <a:rect l="0" t="0" r="r" b="b"/>
            <a:pathLst>
              <a:path w="12147" h="6458">
                <a:moveTo>
                  <a:pt x="0" y="6437"/>
                </a:moveTo>
                <a:cubicBezTo>
                  <a:pt x="10747" y="6437"/>
                  <a:pt x="10747" y="6437"/>
                  <a:pt x="10747" y="6437"/>
                </a:cubicBezTo>
                <a:cubicBezTo>
                  <a:pt x="12147" y="5050"/>
                  <a:pt x="12147" y="5050"/>
                  <a:pt x="12147" y="5050"/>
                </a:cubicBezTo>
                <a:cubicBezTo>
                  <a:pt x="12147" y="0"/>
                  <a:pt x="12147" y="0"/>
                  <a:pt x="12147" y="0"/>
                </a:cubicBezTo>
                <a:cubicBezTo>
                  <a:pt x="14" y="0"/>
                  <a:pt x="14" y="0"/>
                  <a:pt x="14" y="0"/>
                </a:cubicBezTo>
                <a:cubicBezTo>
                  <a:pt x="14" y="0"/>
                  <a:pt x="0" y="6458"/>
                  <a:pt x="0" y="6437"/>
                </a:cubicBez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nl-NL"/>
          </a:p>
        </p:txBody>
      </p:sp>
      <p:sp>
        <p:nvSpPr>
          <p:cNvPr id="25" name="Frame 3">
            <a:extLst>
              <a:ext uri="{FF2B5EF4-FFF2-40B4-BE49-F238E27FC236}">
                <a16:creationId xmlns:a16="http://schemas.microsoft.com/office/drawing/2014/main" id="{97820923-81A7-41E0-B433-FCD4D5438E61}"/>
              </a:ext>
            </a:extLst>
          </p:cNvPr>
          <p:cNvSpPr>
            <a:spLocks noSelect="1"/>
          </p:cNvSpPr>
          <p:nvPr userDrawn="1"/>
        </p:nvSpPr>
        <p:spPr bwMode="gray">
          <a:xfrm>
            <a:off x="7192800" y="5605560"/>
            <a:ext cx="938160" cy="928800"/>
          </a:xfrm>
          <a:custGeom>
            <a:avLst/>
            <a:gdLst>
              <a:gd name="T0" fmla="*/ 0 w 591"/>
              <a:gd name="T1" fmla="*/ 0 h 585"/>
              <a:gd name="T2" fmla="*/ 0 w 591"/>
              <a:gd name="T3" fmla="*/ 585 h 585"/>
              <a:gd name="T4" fmla="*/ 591 w 591"/>
              <a:gd name="T5" fmla="*/ 0 h 585"/>
              <a:gd name="T6" fmla="*/ 0 w 591"/>
              <a:gd name="T7" fmla="*/ 0 h 585"/>
            </a:gdLst>
            <a:ahLst/>
            <a:cxnLst>
              <a:cxn ang="0">
                <a:pos x="T0" y="T1"/>
              </a:cxn>
              <a:cxn ang="0">
                <a:pos x="T2" y="T3"/>
              </a:cxn>
              <a:cxn ang="0">
                <a:pos x="T4" y="T5"/>
              </a:cxn>
              <a:cxn ang="0">
                <a:pos x="T6" y="T7"/>
              </a:cxn>
            </a:cxnLst>
            <a:rect l="0" t="0" r="r" b="b"/>
            <a:pathLst>
              <a:path w="591" h="585">
                <a:moveTo>
                  <a:pt x="0" y="0"/>
                </a:moveTo>
                <a:lnTo>
                  <a:pt x="0" y="585"/>
                </a:lnTo>
                <a:lnTo>
                  <a:pt x="591" y="0"/>
                </a:lnTo>
                <a:lnTo>
                  <a:pt x="0" y="0"/>
                </a:lnTo>
                <a:close/>
              </a:path>
            </a:pathLst>
          </a:custGeom>
          <a:solidFill>
            <a:srgbClr val="FEE6A0"/>
          </a:solidFill>
          <a:ln>
            <a:noFill/>
          </a:ln>
        </p:spPr>
        <p:txBody>
          <a:bodyPr vert="horz" wrap="square" lIns="91440" tIns="45720" rIns="91440" bIns="45720" numCol="1" anchor="t" anchorCtr="0" compatLnSpc="1">
            <a:prstTxWarp prst="textNoShape">
              <a:avLst/>
            </a:prstTxWarp>
          </a:bodyPr>
          <a:lstStyle/>
          <a:p>
            <a:endParaRPr lang="nl-NL"/>
          </a:p>
        </p:txBody>
      </p:sp>
      <p:sp>
        <p:nvSpPr>
          <p:cNvPr id="31" name="Frame picture 9">
            <a:extLst>
              <a:ext uri="{FF2B5EF4-FFF2-40B4-BE49-F238E27FC236}">
                <a16:creationId xmlns:a16="http://schemas.microsoft.com/office/drawing/2014/main" id="{62ED5379-E9C5-40F8-B038-C927BCA80F43}"/>
              </a:ext>
            </a:extLst>
          </p:cNvPr>
          <p:cNvSpPr>
            <a:spLocks noGrp="1" noSelect="1"/>
          </p:cNvSpPr>
          <p:nvPr>
            <p:ph type="pic" sz="quarter" idx="13" hasCustomPrompt="1"/>
          </p:nvPr>
        </p:nvSpPr>
        <p:spPr bwMode="gray">
          <a:xfrm>
            <a:off x="6103800" y="0"/>
            <a:ext cx="6087961" cy="6854760"/>
          </a:xfrm>
          <a:custGeom>
            <a:avLst/>
            <a:gdLst>
              <a:gd name="connsiteX0" fmla="*/ 2027376 w 6087961"/>
              <a:gd name="connsiteY0" fmla="*/ 0 h 6854760"/>
              <a:gd name="connsiteX1" fmla="*/ 6087961 w 6087961"/>
              <a:gd name="connsiteY1" fmla="*/ 0 h 6854760"/>
              <a:gd name="connsiteX2" fmla="*/ 6087961 w 6087961"/>
              <a:gd name="connsiteY2" fmla="*/ 6854760 h 6854760"/>
              <a:gd name="connsiteX3" fmla="*/ 0 w 6087961"/>
              <a:gd name="connsiteY3" fmla="*/ 6854760 h 6854760"/>
              <a:gd name="connsiteX4" fmla="*/ 0 w 6087961"/>
              <a:gd name="connsiteY4" fmla="*/ 6534339 h 6854760"/>
              <a:gd name="connsiteX5" fmla="*/ 11708 w 6087961"/>
              <a:gd name="connsiteY5" fmla="*/ 6534339 h 6854760"/>
              <a:gd name="connsiteX6" fmla="*/ 1090347 w 6087961"/>
              <a:gd name="connsiteY6" fmla="*/ 6534339 h 6854760"/>
              <a:gd name="connsiteX7" fmla="*/ 2027520 w 6087961"/>
              <a:gd name="connsiteY7" fmla="*/ 5605594 h 6854760"/>
              <a:gd name="connsiteX8" fmla="*/ 2027520 w 6087961"/>
              <a:gd name="connsiteY8" fmla="*/ 2224080 h 6854760"/>
              <a:gd name="connsiteX9" fmla="*/ 2027376 w 6087961"/>
              <a:gd name="connsiteY9" fmla="*/ 2224080 h 68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7961" h="6854760">
                <a:moveTo>
                  <a:pt x="2027376" y="0"/>
                </a:moveTo>
                <a:lnTo>
                  <a:pt x="6087961" y="0"/>
                </a:lnTo>
                <a:lnTo>
                  <a:pt x="6087961" y="6854760"/>
                </a:lnTo>
                <a:lnTo>
                  <a:pt x="0" y="6854760"/>
                </a:lnTo>
                <a:lnTo>
                  <a:pt x="0" y="6534339"/>
                </a:lnTo>
                <a:lnTo>
                  <a:pt x="11708" y="6534339"/>
                </a:lnTo>
                <a:cubicBezTo>
                  <a:pt x="1090347" y="6534339"/>
                  <a:pt x="1090347" y="6534339"/>
                  <a:pt x="1090347" y="6534339"/>
                </a:cubicBezTo>
                <a:cubicBezTo>
                  <a:pt x="2027520" y="5605594"/>
                  <a:pt x="2027520" y="5605594"/>
                  <a:pt x="2027520" y="5605594"/>
                </a:cubicBezTo>
                <a:cubicBezTo>
                  <a:pt x="2027520" y="2224080"/>
                  <a:pt x="2027520" y="2224080"/>
                  <a:pt x="2027520" y="2224080"/>
                </a:cubicBezTo>
                <a:lnTo>
                  <a:pt x="2027376" y="2224080"/>
                </a:lnTo>
                <a:close/>
              </a:path>
            </a:pathLst>
          </a:custGeom>
        </p:spPr>
        <p:txBody>
          <a:bodyPr wrap="square">
            <a:noAutofit/>
          </a:bodyPr>
          <a:lstStyle>
            <a:lvl1pPr marL="0" indent="0" algn="r">
              <a:buFontTx/>
              <a:buNone/>
              <a:defRPr/>
            </a:lvl1pPr>
          </a:lstStyle>
          <a:p>
            <a:r>
              <a:rPr lang="nl-NL" dirty="0"/>
              <a:t>[Klik op het pictogram om een afbeelding in te voegen]</a:t>
            </a:r>
          </a:p>
        </p:txBody>
      </p:sp>
      <p:sp>
        <p:nvSpPr>
          <p:cNvPr id="2" name="Title 10"/>
          <p:cNvSpPr>
            <a:spLocks noGrp="1" noSelect="1"/>
          </p:cNvSpPr>
          <p:nvPr>
            <p:ph type="ctrTitle" hasCustomPrompt="1"/>
          </p:nvPr>
        </p:nvSpPr>
        <p:spPr bwMode="gray">
          <a:xfrm>
            <a:off x="626807" y="3338950"/>
            <a:ext cx="6393426" cy="1440000"/>
          </a:xfrm>
        </p:spPr>
        <p:txBody>
          <a:bodyPr anchor="b" anchorCtr="0"/>
          <a:lstStyle>
            <a:lvl1pPr algn="l">
              <a:defRPr sz="4900">
                <a:solidFill>
                  <a:schemeClr val="tx1"/>
                </a:solidFill>
              </a:defRPr>
            </a:lvl1pPr>
          </a:lstStyle>
          <a:p>
            <a:r>
              <a:rPr lang="nl-NL" dirty="0"/>
              <a:t>[Titel]</a:t>
            </a:r>
          </a:p>
        </p:txBody>
      </p:sp>
      <p:sp>
        <p:nvSpPr>
          <p:cNvPr id="3" name="Subtitle 11"/>
          <p:cNvSpPr>
            <a:spLocks noGrp="1" noSelect="1"/>
          </p:cNvSpPr>
          <p:nvPr>
            <p:ph type="subTitle" idx="1" hasCustomPrompt="1"/>
          </p:nvPr>
        </p:nvSpPr>
        <p:spPr bwMode="gray">
          <a:xfrm>
            <a:off x="626806" y="4970674"/>
            <a:ext cx="6393427" cy="692707"/>
          </a:xfrm>
        </p:spPr>
        <p:txBody>
          <a:bodyPr/>
          <a:lstStyle>
            <a:lvl1pPr marL="0" indent="0" algn="l">
              <a:lnSpc>
                <a:spcPct val="120000"/>
              </a:lnSpc>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grpSp>
        <p:nvGrpSpPr>
          <p:cNvPr id="13" name="Group 4">
            <a:extLst>
              <a:ext uri="{FF2B5EF4-FFF2-40B4-BE49-F238E27FC236}">
                <a16:creationId xmlns:a16="http://schemas.microsoft.com/office/drawing/2014/main" id="{0CC17B9F-651F-4DC6-B161-F6448B1F41BE}"/>
              </a:ext>
            </a:extLst>
          </p:cNvPr>
          <p:cNvGrpSpPr>
            <a:grpSpLocks noSelect="1" noChangeAspect="1"/>
          </p:cNvGrpSpPr>
          <p:nvPr userDrawn="1"/>
        </p:nvGrpSpPr>
        <p:grpSpPr bwMode="gray">
          <a:xfrm>
            <a:off x="635000" y="519113"/>
            <a:ext cx="1524000" cy="1262063"/>
            <a:chOff x="400" y="327"/>
            <a:chExt cx="960" cy="795"/>
          </a:xfrm>
        </p:grpSpPr>
        <p:sp>
          <p:nvSpPr>
            <p:cNvPr id="14" name="Freeform 5">
              <a:extLst>
                <a:ext uri="{FF2B5EF4-FFF2-40B4-BE49-F238E27FC236}">
                  <a16:creationId xmlns:a16="http://schemas.microsoft.com/office/drawing/2014/main" id="{B226A46A-CE63-40DE-9CF1-775EDF1100DF}"/>
                </a:ext>
              </a:extLst>
            </p:cNvPr>
            <p:cNvSpPr>
              <a:spLocks noSelect="1"/>
            </p:cNvSpPr>
            <p:nvPr userDrawn="1"/>
          </p:nvSpPr>
          <p:spPr bwMode="gray">
            <a:xfrm>
              <a:off x="885" y="345"/>
              <a:ext cx="475" cy="561"/>
            </a:xfrm>
            <a:custGeom>
              <a:avLst/>
              <a:gdLst>
                <a:gd name="T0" fmla="*/ 49 w 475"/>
                <a:gd name="T1" fmla="*/ 561 h 561"/>
                <a:gd name="T2" fmla="*/ 49 w 475"/>
                <a:gd name="T3" fmla="*/ 491 h 561"/>
                <a:gd name="T4" fmla="*/ 338 w 475"/>
                <a:gd name="T5" fmla="*/ 91 h 561"/>
                <a:gd name="T6" fmla="*/ 63 w 475"/>
                <a:gd name="T7" fmla="*/ 91 h 561"/>
                <a:gd name="T8" fmla="*/ 0 w 475"/>
                <a:gd name="T9" fmla="*/ 1 h 561"/>
                <a:gd name="T10" fmla="*/ 475 w 475"/>
                <a:gd name="T11" fmla="*/ 0 h 561"/>
                <a:gd name="T12" fmla="*/ 475 w 475"/>
                <a:gd name="T13" fmla="*/ 70 h 561"/>
                <a:gd name="T14" fmla="*/ 191 w 475"/>
                <a:gd name="T15" fmla="*/ 470 h 561"/>
                <a:gd name="T16" fmla="*/ 473 w 475"/>
                <a:gd name="T17" fmla="*/ 470 h 561"/>
                <a:gd name="T18" fmla="*/ 473 w 475"/>
                <a:gd name="T19" fmla="*/ 561 h 561"/>
                <a:gd name="T20" fmla="*/ 49 w 475"/>
                <a:gd name="T21" fmla="*/ 56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5" h="561">
                  <a:moveTo>
                    <a:pt x="49" y="561"/>
                  </a:moveTo>
                  <a:lnTo>
                    <a:pt x="49" y="491"/>
                  </a:lnTo>
                  <a:lnTo>
                    <a:pt x="338" y="91"/>
                  </a:lnTo>
                  <a:lnTo>
                    <a:pt x="63" y="91"/>
                  </a:lnTo>
                  <a:lnTo>
                    <a:pt x="0" y="1"/>
                  </a:lnTo>
                  <a:lnTo>
                    <a:pt x="475" y="0"/>
                  </a:lnTo>
                  <a:lnTo>
                    <a:pt x="475" y="70"/>
                  </a:lnTo>
                  <a:lnTo>
                    <a:pt x="191" y="470"/>
                  </a:lnTo>
                  <a:lnTo>
                    <a:pt x="473" y="470"/>
                  </a:lnTo>
                  <a:lnTo>
                    <a:pt x="473" y="561"/>
                  </a:lnTo>
                  <a:lnTo>
                    <a:pt x="49" y="561"/>
                  </a:lnTo>
                  <a:close/>
                </a:path>
              </a:pathLst>
            </a:custGeom>
            <a:solidFill>
              <a:srgbClr val="7B3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6">
              <a:extLst>
                <a:ext uri="{FF2B5EF4-FFF2-40B4-BE49-F238E27FC236}">
                  <a16:creationId xmlns:a16="http://schemas.microsoft.com/office/drawing/2014/main" id="{6D20DA31-7BB7-419C-BEC5-AA6BDB351D12}"/>
                </a:ext>
              </a:extLst>
            </p:cNvPr>
            <p:cNvSpPr>
              <a:spLocks noSelect="1" noEditPoints="1"/>
            </p:cNvSpPr>
            <p:nvPr userDrawn="1"/>
          </p:nvSpPr>
          <p:spPr bwMode="gray">
            <a:xfrm>
              <a:off x="701" y="345"/>
              <a:ext cx="382" cy="561"/>
            </a:xfrm>
            <a:custGeom>
              <a:avLst/>
              <a:gdLst>
                <a:gd name="T0" fmla="*/ 864 w 1910"/>
                <a:gd name="T1" fmla="*/ 1603 h 2806"/>
                <a:gd name="T2" fmla="*/ 533 w 1910"/>
                <a:gd name="T3" fmla="*/ 1603 h 2806"/>
                <a:gd name="T4" fmla="*/ 533 w 1910"/>
                <a:gd name="T5" fmla="*/ 2377 h 2806"/>
                <a:gd name="T6" fmla="*/ 864 w 1910"/>
                <a:gd name="T7" fmla="*/ 2377 h 2806"/>
                <a:gd name="T8" fmla="*/ 1171 w 1910"/>
                <a:gd name="T9" fmla="*/ 2326 h 2806"/>
                <a:gd name="T10" fmla="*/ 1353 w 1910"/>
                <a:gd name="T11" fmla="*/ 1998 h 2806"/>
                <a:gd name="T12" fmla="*/ 864 w 1910"/>
                <a:gd name="T13" fmla="*/ 1603 h 2806"/>
                <a:gd name="T14" fmla="*/ 864 w 1910"/>
                <a:gd name="T15" fmla="*/ 426 h 2806"/>
                <a:gd name="T16" fmla="*/ 533 w 1910"/>
                <a:gd name="T17" fmla="*/ 426 h 2806"/>
                <a:gd name="T18" fmla="*/ 533 w 1910"/>
                <a:gd name="T19" fmla="*/ 1148 h 2806"/>
                <a:gd name="T20" fmla="*/ 836 w 1910"/>
                <a:gd name="T21" fmla="*/ 1148 h 2806"/>
                <a:gd name="T22" fmla="*/ 1276 w 1910"/>
                <a:gd name="T23" fmla="*/ 783 h 2806"/>
                <a:gd name="T24" fmla="*/ 864 w 1910"/>
                <a:gd name="T25" fmla="*/ 426 h 2806"/>
                <a:gd name="T26" fmla="*/ 1086 w 1910"/>
                <a:gd name="T27" fmla="*/ 2806 h 2806"/>
                <a:gd name="T28" fmla="*/ 0 w 1910"/>
                <a:gd name="T29" fmla="*/ 2806 h 2806"/>
                <a:gd name="T30" fmla="*/ 0 w 1910"/>
                <a:gd name="T31" fmla="*/ 0 h 2806"/>
                <a:gd name="T32" fmla="*/ 965 w 1910"/>
                <a:gd name="T33" fmla="*/ 0 h 2806"/>
                <a:gd name="T34" fmla="*/ 1632 w 1910"/>
                <a:gd name="T35" fmla="*/ 187 h 2806"/>
                <a:gd name="T36" fmla="*/ 1842 w 1910"/>
                <a:gd name="T37" fmla="*/ 689 h 2806"/>
                <a:gd name="T38" fmla="*/ 1688 w 1910"/>
                <a:gd name="T39" fmla="*/ 1131 h 2806"/>
                <a:gd name="T40" fmla="*/ 1252 w 1910"/>
                <a:gd name="T41" fmla="*/ 1335 h 2806"/>
                <a:gd name="T42" fmla="*/ 1910 w 1910"/>
                <a:gd name="T43" fmla="*/ 2058 h 2806"/>
                <a:gd name="T44" fmla="*/ 1086 w 1910"/>
                <a:gd name="T4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0" h="2806">
                  <a:moveTo>
                    <a:pt x="864" y="1603"/>
                  </a:moveTo>
                  <a:cubicBezTo>
                    <a:pt x="533" y="1603"/>
                    <a:pt x="533" y="1603"/>
                    <a:pt x="533" y="1603"/>
                  </a:cubicBezTo>
                  <a:cubicBezTo>
                    <a:pt x="533" y="2377"/>
                    <a:pt x="533" y="2377"/>
                    <a:pt x="533" y="2377"/>
                  </a:cubicBezTo>
                  <a:cubicBezTo>
                    <a:pt x="864" y="2377"/>
                    <a:pt x="864" y="2377"/>
                    <a:pt x="864" y="2377"/>
                  </a:cubicBezTo>
                  <a:cubicBezTo>
                    <a:pt x="1022" y="2377"/>
                    <a:pt x="1094" y="2368"/>
                    <a:pt x="1171" y="2326"/>
                  </a:cubicBezTo>
                  <a:cubicBezTo>
                    <a:pt x="1284" y="2271"/>
                    <a:pt x="1353" y="2143"/>
                    <a:pt x="1353" y="1998"/>
                  </a:cubicBezTo>
                  <a:cubicBezTo>
                    <a:pt x="1353" y="1744"/>
                    <a:pt x="1179" y="1603"/>
                    <a:pt x="864" y="1603"/>
                  </a:cubicBezTo>
                  <a:moveTo>
                    <a:pt x="864" y="426"/>
                  </a:moveTo>
                  <a:cubicBezTo>
                    <a:pt x="533" y="426"/>
                    <a:pt x="533" y="426"/>
                    <a:pt x="533" y="426"/>
                  </a:cubicBezTo>
                  <a:cubicBezTo>
                    <a:pt x="533" y="1148"/>
                    <a:pt x="533" y="1148"/>
                    <a:pt x="533" y="1148"/>
                  </a:cubicBezTo>
                  <a:cubicBezTo>
                    <a:pt x="836" y="1148"/>
                    <a:pt x="836" y="1148"/>
                    <a:pt x="836" y="1148"/>
                  </a:cubicBezTo>
                  <a:cubicBezTo>
                    <a:pt x="1123" y="1148"/>
                    <a:pt x="1276" y="1021"/>
                    <a:pt x="1276" y="783"/>
                  </a:cubicBezTo>
                  <a:cubicBezTo>
                    <a:pt x="1276" y="557"/>
                    <a:pt x="1123" y="426"/>
                    <a:pt x="864" y="426"/>
                  </a:cubicBezTo>
                  <a:moveTo>
                    <a:pt x="1086" y="2806"/>
                  </a:moveTo>
                  <a:cubicBezTo>
                    <a:pt x="0" y="2806"/>
                    <a:pt x="0" y="2806"/>
                    <a:pt x="0" y="2806"/>
                  </a:cubicBezTo>
                  <a:cubicBezTo>
                    <a:pt x="0" y="0"/>
                    <a:pt x="0" y="0"/>
                    <a:pt x="0" y="0"/>
                  </a:cubicBezTo>
                  <a:cubicBezTo>
                    <a:pt x="965" y="0"/>
                    <a:pt x="965" y="0"/>
                    <a:pt x="965" y="0"/>
                  </a:cubicBezTo>
                  <a:cubicBezTo>
                    <a:pt x="1313" y="0"/>
                    <a:pt x="1486" y="47"/>
                    <a:pt x="1632" y="187"/>
                  </a:cubicBezTo>
                  <a:cubicBezTo>
                    <a:pt x="1761" y="307"/>
                    <a:pt x="1842" y="506"/>
                    <a:pt x="1842" y="689"/>
                  </a:cubicBezTo>
                  <a:cubicBezTo>
                    <a:pt x="1842" y="846"/>
                    <a:pt x="1785" y="1012"/>
                    <a:pt x="1688" y="1131"/>
                  </a:cubicBezTo>
                  <a:cubicBezTo>
                    <a:pt x="1571" y="1272"/>
                    <a:pt x="1462" y="1323"/>
                    <a:pt x="1252" y="1335"/>
                  </a:cubicBezTo>
                  <a:cubicBezTo>
                    <a:pt x="1656" y="1344"/>
                    <a:pt x="1910" y="1620"/>
                    <a:pt x="1910" y="2058"/>
                  </a:cubicBezTo>
                  <a:cubicBezTo>
                    <a:pt x="1910" y="2543"/>
                    <a:pt x="1620" y="2806"/>
                    <a:pt x="1086" y="2806"/>
                  </a:cubicBezTo>
                </a:path>
              </a:pathLst>
            </a:custGeom>
            <a:solidFill>
              <a:srgbClr val="FED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7">
              <a:extLst>
                <a:ext uri="{FF2B5EF4-FFF2-40B4-BE49-F238E27FC236}">
                  <a16:creationId xmlns:a16="http://schemas.microsoft.com/office/drawing/2014/main" id="{EAF8B35E-3756-4299-8455-9958B644585E}"/>
                </a:ext>
              </a:extLst>
            </p:cNvPr>
            <p:cNvSpPr>
              <a:spLocks noSelect="1"/>
            </p:cNvSpPr>
            <p:nvPr userDrawn="1"/>
          </p:nvSpPr>
          <p:spPr bwMode="gray">
            <a:xfrm>
              <a:off x="408" y="331"/>
              <a:ext cx="391" cy="582"/>
            </a:xfrm>
            <a:custGeom>
              <a:avLst/>
              <a:gdLst>
                <a:gd name="T0" fmla="*/ 1830 w 1953"/>
                <a:gd name="T1" fmla="*/ 1778 h 2907"/>
                <a:gd name="T2" fmla="*/ 1905 w 1953"/>
                <a:gd name="T3" fmla="*/ 2119 h 2907"/>
                <a:gd name="T4" fmla="*/ 976 w 1953"/>
                <a:gd name="T5" fmla="*/ 2907 h 2907"/>
                <a:gd name="T6" fmla="*/ 739 w 1953"/>
                <a:gd name="T7" fmla="*/ 2891 h 2907"/>
                <a:gd name="T8" fmla="*/ 187 w 1953"/>
                <a:gd name="T9" fmla="*/ 2697 h 2907"/>
                <a:gd name="T10" fmla="*/ 14 w 1953"/>
                <a:gd name="T11" fmla="*/ 2612 h 2907"/>
                <a:gd name="T12" fmla="*/ 19 w 1953"/>
                <a:gd name="T13" fmla="*/ 2602 h 2907"/>
                <a:gd name="T14" fmla="*/ 0 w 1953"/>
                <a:gd name="T15" fmla="*/ 2593 h 2907"/>
                <a:gd name="T16" fmla="*/ 213 w 1953"/>
                <a:gd name="T17" fmla="*/ 2103 h 2907"/>
                <a:gd name="T18" fmla="*/ 591 w 1953"/>
                <a:gd name="T19" fmla="*/ 2297 h 2907"/>
                <a:gd name="T20" fmla="*/ 973 w 1953"/>
                <a:gd name="T21" fmla="*/ 2378 h 2907"/>
                <a:gd name="T22" fmla="*/ 1358 w 1953"/>
                <a:gd name="T23" fmla="*/ 2099 h 2907"/>
                <a:gd name="T24" fmla="*/ 1337 w 1953"/>
                <a:gd name="T25" fmla="*/ 1994 h 2907"/>
                <a:gd name="T26" fmla="*/ 1136 w 1953"/>
                <a:gd name="T27" fmla="*/ 1820 h 2907"/>
                <a:gd name="T28" fmla="*/ 727 w 1953"/>
                <a:gd name="T29" fmla="*/ 1575 h 2907"/>
                <a:gd name="T30" fmla="*/ 202 w 1953"/>
                <a:gd name="T31" fmla="*/ 1135 h 2907"/>
                <a:gd name="T32" fmla="*/ 101 w 1953"/>
                <a:gd name="T33" fmla="*/ 781 h 2907"/>
                <a:gd name="T34" fmla="*/ 205 w 1953"/>
                <a:gd name="T35" fmla="*/ 393 h 2907"/>
                <a:gd name="T36" fmla="*/ 402 w 1953"/>
                <a:gd name="T37" fmla="*/ 186 h 2907"/>
                <a:gd name="T38" fmla="*/ 1069 w 1953"/>
                <a:gd name="T39" fmla="*/ 0 h 2907"/>
                <a:gd name="T40" fmla="*/ 1567 w 1953"/>
                <a:gd name="T41" fmla="*/ 72 h 2907"/>
                <a:gd name="T42" fmla="*/ 1945 w 1953"/>
                <a:gd name="T43" fmla="*/ 232 h 2907"/>
                <a:gd name="T44" fmla="*/ 1938 w 1953"/>
                <a:gd name="T45" fmla="*/ 248 h 2907"/>
                <a:gd name="T46" fmla="*/ 1953 w 1953"/>
                <a:gd name="T47" fmla="*/ 255 h 2907"/>
                <a:gd name="T48" fmla="*/ 1753 w 1953"/>
                <a:gd name="T49" fmla="*/ 732 h 2907"/>
                <a:gd name="T50" fmla="*/ 1068 w 1953"/>
                <a:gd name="T51" fmla="*/ 533 h 2907"/>
                <a:gd name="T52" fmla="*/ 679 w 1953"/>
                <a:gd name="T53" fmla="*/ 791 h 2907"/>
                <a:gd name="T54" fmla="*/ 700 w 1953"/>
                <a:gd name="T55" fmla="*/ 890 h 2907"/>
                <a:gd name="T56" fmla="*/ 920 w 1953"/>
                <a:gd name="T57" fmla="*/ 1064 h 2907"/>
                <a:gd name="T58" fmla="*/ 1716 w 1953"/>
                <a:gd name="T59" fmla="*/ 1600 h 2907"/>
                <a:gd name="T60" fmla="*/ 1830 w 1953"/>
                <a:gd name="T61" fmla="*/ 1778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53" h="2907">
                  <a:moveTo>
                    <a:pt x="1830" y="1778"/>
                  </a:moveTo>
                  <a:cubicBezTo>
                    <a:pt x="1878" y="1878"/>
                    <a:pt x="1905" y="1997"/>
                    <a:pt x="1905" y="2119"/>
                  </a:cubicBezTo>
                  <a:cubicBezTo>
                    <a:pt x="1905" y="2616"/>
                    <a:pt x="1561" y="2907"/>
                    <a:pt x="976" y="2907"/>
                  </a:cubicBezTo>
                  <a:cubicBezTo>
                    <a:pt x="896" y="2907"/>
                    <a:pt x="816" y="2899"/>
                    <a:pt x="739" y="2891"/>
                  </a:cubicBezTo>
                  <a:cubicBezTo>
                    <a:pt x="551" y="2861"/>
                    <a:pt x="463" y="2831"/>
                    <a:pt x="187" y="2697"/>
                  </a:cubicBezTo>
                  <a:cubicBezTo>
                    <a:pt x="151" y="2680"/>
                    <a:pt x="90" y="2650"/>
                    <a:pt x="14" y="2612"/>
                  </a:cubicBezTo>
                  <a:cubicBezTo>
                    <a:pt x="19" y="2602"/>
                    <a:pt x="19" y="2602"/>
                    <a:pt x="19" y="2602"/>
                  </a:cubicBezTo>
                  <a:cubicBezTo>
                    <a:pt x="12" y="2599"/>
                    <a:pt x="7" y="2596"/>
                    <a:pt x="0" y="2593"/>
                  </a:cubicBezTo>
                  <a:cubicBezTo>
                    <a:pt x="213" y="2103"/>
                    <a:pt x="213" y="2103"/>
                    <a:pt x="213" y="2103"/>
                  </a:cubicBezTo>
                  <a:cubicBezTo>
                    <a:pt x="406" y="2213"/>
                    <a:pt x="486" y="2255"/>
                    <a:pt x="591" y="2297"/>
                  </a:cubicBezTo>
                  <a:cubicBezTo>
                    <a:pt x="723" y="2348"/>
                    <a:pt x="868" y="2378"/>
                    <a:pt x="973" y="2378"/>
                  </a:cubicBezTo>
                  <a:cubicBezTo>
                    <a:pt x="1206" y="2378"/>
                    <a:pt x="1358" y="2268"/>
                    <a:pt x="1358" y="2099"/>
                  </a:cubicBezTo>
                  <a:cubicBezTo>
                    <a:pt x="1358" y="2061"/>
                    <a:pt x="1352" y="2026"/>
                    <a:pt x="1337" y="1994"/>
                  </a:cubicBezTo>
                  <a:cubicBezTo>
                    <a:pt x="1304" y="1935"/>
                    <a:pt x="1241" y="1881"/>
                    <a:pt x="1136" y="1820"/>
                  </a:cubicBezTo>
                  <a:cubicBezTo>
                    <a:pt x="727" y="1575"/>
                    <a:pt x="727" y="1575"/>
                    <a:pt x="727" y="1575"/>
                  </a:cubicBezTo>
                  <a:cubicBezTo>
                    <a:pt x="453" y="1409"/>
                    <a:pt x="290" y="1277"/>
                    <a:pt x="202" y="1135"/>
                  </a:cubicBezTo>
                  <a:cubicBezTo>
                    <a:pt x="129" y="1028"/>
                    <a:pt x="101" y="916"/>
                    <a:pt x="101" y="781"/>
                  </a:cubicBezTo>
                  <a:cubicBezTo>
                    <a:pt x="101" y="642"/>
                    <a:pt x="141" y="498"/>
                    <a:pt x="205" y="393"/>
                  </a:cubicBezTo>
                  <a:cubicBezTo>
                    <a:pt x="249" y="321"/>
                    <a:pt x="318" y="249"/>
                    <a:pt x="402" y="186"/>
                  </a:cubicBezTo>
                  <a:cubicBezTo>
                    <a:pt x="595" y="46"/>
                    <a:pt x="760" y="0"/>
                    <a:pt x="1069" y="0"/>
                  </a:cubicBezTo>
                  <a:cubicBezTo>
                    <a:pt x="1246" y="0"/>
                    <a:pt x="1402" y="21"/>
                    <a:pt x="1567" y="72"/>
                  </a:cubicBezTo>
                  <a:cubicBezTo>
                    <a:pt x="1696" y="114"/>
                    <a:pt x="1768" y="143"/>
                    <a:pt x="1945" y="232"/>
                  </a:cubicBezTo>
                  <a:cubicBezTo>
                    <a:pt x="1938" y="248"/>
                    <a:pt x="1938" y="248"/>
                    <a:pt x="1938" y="248"/>
                  </a:cubicBezTo>
                  <a:cubicBezTo>
                    <a:pt x="1943" y="250"/>
                    <a:pt x="1948" y="252"/>
                    <a:pt x="1953" y="255"/>
                  </a:cubicBezTo>
                  <a:cubicBezTo>
                    <a:pt x="1753" y="732"/>
                    <a:pt x="1753" y="732"/>
                    <a:pt x="1753" y="732"/>
                  </a:cubicBezTo>
                  <a:cubicBezTo>
                    <a:pt x="1473" y="601"/>
                    <a:pt x="1244" y="533"/>
                    <a:pt x="1068" y="533"/>
                  </a:cubicBezTo>
                  <a:cubicBezTo>
                    <a:pt x="832" y="533"/>
                    <a:pt x="679" y="635"/>
                    <a:pt x="679" y="791"/>
                  </a:cubicBezTo>
                  <a:cubicBezTo>
                    <a:pt x="679" y="827"/>
                    <a:pt x="686" y="860"/>
                    <a:pt x="700" y="890"/>
                  </a:cubicBezTo>
                  <a:cubicBezTo>
                    <a:pt x="736" y="947"/>
                    <a:pt x="805" y="999"/>
                    <a:pt x="920" y="1064"/>
                  </a:cubicBezTo>
                  <a:cubicBezTo>
                    <a:pt x="1326" y="1292"/>
                    <a:pt x="1591" y="1469"/>
                    <a:pt x="1716" y="1600"/>
                  </a:cubicBezTo>
                  <a:cubicBezTo>
                    <a:pt x="1762" y="1649"/>
                    <a:pt x="1801" y="1710"/>
                    <a:pt x="1830" y="17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8">
              <a:extLst>
                <a:ext uri="{FF2B5EF4-FFF2-40B4-BE49-F238E27FC236}">
                  <a16:creationId xmlns:a16="http://schemas.microsoft.com/office/drawing/2014/main" id="{A3A0CEE7-023E-4AE7-8152-3F76A5C7FF84}"/>
                </a:ext>
              </a:extLst>
            </p:cNvPr>
            <p:cNvSpPr>
              <a:spLocks noSelect="1" noEditPoints="1"/>
            </p:cNvSpPr>
            <p:nvPr userDrawn="1"/>
          </p:nvSpPr>
          <p:spPr bwMode="gray">
            <a:xfrm>
              <a:off x="400" y="327"/>
              <a:ext cx="411" cy="595"/>
            </a:xfrm>
            <a:custGeom>
              <a:avLst/>
              <a:gdLst>
                <a:gd name="T0" fmla="*/ 1020 w 2055"/>
                <a:gd name="T1" fmla="*/ 2975 h 2975"/>
                <a:gd name="T2" fmla="*/ 779 w 2055"/>
                <a:gd name="T3" fmla="*/ 2958 h 2975"/>
                <a:gd name="T4" fmla="*/ 776 w 2055"/>
                <a:gd name="T5" fmla="*/ 2957 h 2975"/>
                <a:gd name="T6" fmla="*/ 211 w 2055"/>
                <a:gd name="T7" fmla="*/ 2759 h 2975"/>
                <a:gd name="T8" fmla="*/ 38 w 2055"/>
                <a:gd name="T9" fmla="*/ 2675 h 2975"/>
                <a:gd name="T10" fmla="*/ 0 w 2055"/>
                <a:gd name="T11" fmla="*/ 2656 h 2975"/>
                <a:gd name="T12" fmla="*/ 249 w 2055"/>
                <a:gd name="T13" fmla="*/ 2081 h 2975"/>
                <a:gd name="T14" fmla="*/ 293 w 2055"/>
                <a:gd name="T15" fmla="*/ 2106 h 2975"/>
                <a:gd name="T16" fmla="*/ 664 w 2055"/>
                <a:gd name="T17" fmla="*/ 2297 h 2975"/>
                <a:gd name="T18" fmla="*/ 1028 w 2055"/>
                <a:gd name="T19" fmla="*/ 2374 h 2975"/>
                <a:gd name="T20" fmla="*/ 1367 w 2055"/>
                <a:gd name="T21" fmla="*/ 2141 h 2975"/>
                <a:gd name="T22" fmla="*/ 1157 w 2055"/>
                <a:gd name="T23" fmla="*/ 1881 h 2975"/>
                <a:gd name="T24" fmla="*/ 748 w 2055"/>
                <a:gd name="T25" fmla="*/ 1636 h 2975"/>
                <a:gd name="T26" fmla="*/ 113 w 2055"/>
                <a:gd name="T27" fmla="*/ 825 h 2975"/>
                <a:gd name="T28" fmla="*/ 224 w 2055"/>
                <a:gd name="T29" fmla="*/ 414 h 2975"/>
                <a:gd name="T30" fmla="*/ 432 w 2055"/>
                <a:gd name="T31" fmla="*/ 194 h 2975"/>
                <a:gd name="T32" fmla="*/ 432 w 2055"/>
                <a:gd name="T33" fmla="*/ 194 h 2975"/>
                <a:gd name="T34" fmla="*/ 1124 w 2055"/>
                <a:gd name="T35" fmla="*/ 0 h 2975"/>
                <a:gd name="T36" fmla="*/ 1634 w 2055"/>
                <a:gd name="T37" fmla="*/ 74 h 2975"/>
                <a:gd name="T38" fmla="*/ 1635 w 2055"/>
                <a:gd name="T39" fmla="*/ 74 h 2975"/>
                <a:gd name="T40" fmla="*/ 2018 w 2055"/>
                <a:gd name="T41" fmla="*/ 237 h 2975"/>
                <a:gd name="T42" fmla="*/ 2055 w 2055"/>
                <a:gd name="T43" fmla="*/ 256 h 2975"/>
                <a:gd name="T44" fmla="*/ 1821 w 2055"/>
                <a:gd name="T45" fmla="*/ 814 h 2975"/>
                <a:gd name="T46" fmla="*/ 1778 w 2055"/>
                <a:gd name="T47" fmla="*/ 795 h 2975"/>
                <a:gd name="T48" fmla="*/ 1112 w 2055"/>
                <a:gd name="T49" fmla="*/ 601 h 2975"/>
                <a:gd name="T50" fmla="*/ 769 w 2055"/>
                <a:gd name="T51" fmla="*/ 813 h 2975"/>
                <a:gd name="T52" fmla="*/ 998 w 2055"/>
                <a:gd name="T53" fmla="*/ 1068 h 2975"/>
                <a:gd name="T54" fmla="*/ 1802 w 2055"/>
                <a:gd name="T55" fmla="*/ 1612 h 2975"/>
                <a:gd name="T56" fmla="*/ 1995 w 2055"/>
                <a:gd name="T57" fmla="*/ 2141 h 2975"/>
                <a:gd name="T58" fmla="*/ 1020 w 2055"/>
                <a:gd name="T59" fmla="*/ 2975 h 2975"/>
                <a:gd name="T60" fmla="*/ 789 w 2055"/>
                <a:gd name="T61" fmla="*/ 2868 h 2975"/>
                <a:gd name="T62" fmla="*/ 1020 w 2055"/>
                <a:gd name="T63" fmla="*/ 2884 h 2975"/>
                <a:gd name="T64" fmla="*/ 1904 w 2055"/>
                <a:gd name="T65" fmla="*/ 2141 h 2975"/>
                <a:gd name="T66" fmla="*/ 1736 w 2055"/>
                <a:gd name="T67" fmla="*/ 1674 h 2975"/>
                <a:gd name="T68" fmla="*/ 954 w 2055"/>
                <a:gd name="T69" fmla="*/ 1147 h 2975"/>
                <a:gd name="T70" fmla="*/ 678 w 2055"/>
                <a:gd name="T71" fmla="*/ 813 h 2975"/>
                <a:gd name="T72" fmla="*/ 1112 w 2055"/>
                <a:gd name="T73" fmla="*/ 510 h 2975"/>
                <a:gd name="T74" fmla="*/ 1773 w 2055"/>
                <a:gd name="T75" fmla="*/ 693 h 2975"/>
                <a:gd name="T76" fmla="*/ 1939 w 2055"/>
                <a:gd name="T77" fmla="*/ 299 h 2975"/>
                <a:gd name="T78" fmla="*/ 1607 w 2055"/>
                <a:gd name="T79" fmla="*/ 160 h 2975"/>
                <a:gd name="T80" fmla="*/ 1124 w 2055"/>
                <a:gd name="T81" fmla="*/ 90 h 2975"/>
                <a:gd name="T82" fmla="*/ 486 w 2055"/>
                <a:gd name="T83" fmla="*/ 267 h 2975"/>
                <a:gd name="T84" fmla="*/ 301 w 2055"/>
                <a:gd name="T85" fmla="*/ 461 h 2975"/>
                <a:gd name="T86" fmla="*/ 204 w 2055"/>
                <a:gd name="T87" fmla="*/ 825 h 2975"/>
                <a:gd name="T88" fmla="*/ 795 w 2055"/>
                <a:gd name="T89" fmla="*/ 1558 h 2975"/>
                <a:gd name="T90" fmla="*/ 1203 w 2055"/>
                <a:gd name="T91" fmla="*/ 1803 h 2975"/>
                <a:gd name="T92" fmla="*/ 1458 w 2055"/>
                <a:gd name="T93" fmla="*/ 2141 h 2975"/>
                <a:gd name="T94" fmla="*/ 1028 w 2055"/>
                <a:gd name="T95" fmla="*/ 2464 h 2975"/>
                <a:gd name="T96" fmla="*/ 631 w 2055"/>
                <a:gd name="T97" fmla="*/ 2381 h 2975"/>
                <a:gd name="T98" fmla="*/ 630 w 2055"/>
                <a:gd name="T99" fmla="*/ 2381 h 2975"/>
                <a:gd name="T100" fmla="*/ 292 w 2055"/>
                <a:gd name="T101" fmla="*/ 2209 h 2975"/>
                <a:gd name="T102" fmla="*/ 117 w 2055"/>
                <a:gd name="T103" fmla="*/ 2613 h 2975"/>
                <a:gd name="T104" fmla="*/ 250 w 2055"/>
                <a:gd name="T105" fmla="*/ 2678 h 2975"/>
                <a:gd name="T106" fmla="*/ 250 w 2055"/>
                <a:gd name="T107" fmla="*/ 2678 h 2975"/>
                <a:gd name="T108" fmla="*/ 789 w 2055"/>
                <a:gd name="T109" fmla="*/ 2868 h 2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5" h="2975">
                  <a:moveTo>
                    <a:pt x="1020" y="2975"/>
                  </a:moveTo>
                  <a:cubicBezTo>
                    <a:pt x="940" y="2975"/>
                    <a:pt x="863" y="2967"/>
                    <a:pt x="779" y="2958"/>
                  </a:cubicBezTo>
                  <a:cubicBezTo>
                    <a:pt x="776" y="2957"/>
                    <a:pt x="776" y="2957"/>
                    <a:pt x="776" y="2957"/>
                  </a:cubicBezTo>
                  <a:cubicBezTo>
                    <a:pt x="580" y="2927"/>
                    <a:pt x="485" y="2893"/>
                    <a:pt x="211" y="2759"/>
                  </a:cubicBezTo>
                  <a:cubicBezTo>
                    <a:pt x="176" y="2743"/>
                    <a:pt x="118" y="2715"/>
                    <a:pt x="38" y="2675"/>
                  </a:cubicBezTo>
                  <a:cubicBezTo>
                    <a:pt x="0" y="2656"/>
                    <a:pt x="0" y="2656"/>
                    <a:pt x="0" y="2656"/>
                  </a:cubicBezTo>
                  <a:cubicBezTo>
                    <a:pt x="249" y="2081"/>
                    <a:pt x="249" y="2081"/>
                    <a:pt x="249" y="2081"/>
                  </a:cubicBezTo>
                  <a:cubicBezTo>
                    <a:pt x="293" y="2106"/>
                    <a:pt x="293" y="2106"/>
                    <a:pt x="293" y="2106"/>
                  </a:cubicBezTo>
                  <a:cubicBezTo>
                    <a:pt x="490" y="2218"/>
                    <a:pt x="566" y="2257"/>
                    <a:pt x="664" y="2297"/>
                  </a:cubicBezTo>
                  <a:cubicBezTo>
                    <a:pt x="788" y="2344"/>
                    <a:pt x="927" y="2374"/>
                    <a:pt x="1028" y="2374"/>
                  </a:cubicBezTo>
                  <a:cubicBezTo>
                    <a:pt x="1234" y="2374"/>
                    <a:pt x="1367" y="2282"/>
                    <a:pt x="1367" y="2141"/>
                  </a:cubicBezTo>
                  <a:cubicBezTo>
                    <a:pt x="1367" y="2054"/>
                    <a:pt x="1333" y="1984"/>
                    <a:pt x="1157" y="1881"/>
                  </a:cubicBezTo>
                  <a:cubicBezTo>
                    <a:pt x="748" y="1636"/>
                    <a:pt x="748" y="1636"/>
                    <a:pt x="748" y="1636"/>
                  </a:cubicBezTo>
                  <a:cubicBezTo>
                    <a:pt x="267" y="1346"/>
                    <a:pt x="113" y="1149"/>
                    <a:pt x="113" y="825"/>
                  </a:cubicBezTo>
                  <a:cubicBezTo>
                    <a:pt x="113" y="682"/>
                    <a:pt x="155" y="528"/>
                    <a:pt x="224" y="414"/>
                  </a:cubicBezTo>
                  <a:cubicBezTo>
                    <a:pt x="271" y="337"/>
                    <a:pt x="343" y="261"/>
                    <a:pt x="432" y="194"/>
                  </a:cubicBezTo>
                  <a:cubicBezTo>
                    <a:pt x="432" y="194"/>
                    <a:pt x="432" y="194"/>
                    <a:pt x="432" y="194"/>
                  </a:cubicBezTo>
                  <a:cubicBezTo>
                    <a:pt x="633" y="49"/>
                    <a:pt x="808" y="0"/>
                    <a:pt x="1124" y="0"/>
                  </a:cubicBezTo>
                  <a:cubicBezTo>
                    <a:pt x="1309" y="0"/>
                    <a:pt x="1471" y="23"/>
                    <a:pt x="1634" y="74"/>
                  </a:cubicBezTo>
                  <a:cubicBezTo>
                    <a:pt x="1635" y="74"/>
                    <a:pt x="1635" y="74"/>
                    <a:pt x="1635" y="74"/>
                  </a:cubicBezTo>
                  <a:cubicBezTo>
                    <a:pt x="1763" y="116"/>
                    <a:pt x="1836" y="145"/>
                    <a:pt x="2018" y="237"/>
                  </a:cubicBezTo>
                  <a:cubicBezTo>
                    <a:pt x="2055" y="256"/>
                    <a:pt x="2055" y="256"/>
                    <a:pt x="2055" y="256"/>
                  </a:cubicBezTo>
                  <a:cubicBezTo>
                    <a:pt x="1821" y="814"/>
                    <a:pt x="1821" y="814"/>
                    <a:pt x="1821" y="814"/>
                  </a:cubicBezTo>
                  <a:cubicBezTo>
                    <a:pt x="1778" y="795"/>
                    <a:pt x="1778" y="795"/>
                    <a:pt x="1778" y="795"/>
                  </a:cubicBezTo>
                  <a:cubicBezTo>
                    <a:pt x="1502" y="666"/>
                    <a:pt x="1278" y="601"/>
                    <a:pt x="1112" y="601"/>
                  </a:cubicBezTo>
                  <a:cubicBezTo>
                    <a:pt x="903" y="601"/>
                    <a:pt x="769" y="684"/>
                    <a:pt x="769" y="813"/>
                  </a:cubicBezTo>
                  <a:cubicBezTo>
                    <a:pt x="769" y="921"/>
                    <a:pt x="843" y="981"/>
                    <a:pt x="998" y="1068"/>
                  </a:cubicBezTo>
                  <a:cubicBezTo>
                    <a:pt x="1413" y="1302"/>
                    <a:pt x="1676" y="1480"/>
                    <a:pt x="1802" y="1612"/>
                  </a:cubicBezTo>
                  <a:cubicBezTo>
                    <a:pt x="1923" y="1739"/>
                    <a:pt x="1995" y="1937"/>
                    <a:pt x="1995" y="2141"/>
                  </a:cubicBezTo>
                  <a:cubicBezTo>
                    <a:pt x="1995" y="2663"/>
                    <a:pt x="1630" y="2975"/>
                    <a:pt x="1020" y="2975"/>
                  </a:cubicBezTo>
                  <a:moveTo>
                    <a:pt x="789" y="2868"/>
                  </a:moveTo>
                  <a:cubicBezTo>
                    <a:pt x="871" y="2877"/>
                    <a:pt x="945" y="2884"/>
                    <a:pt x="1020" y="2884"/>
                  </a:cubicBezTo>
                  <a:cubicBezTo>
                    <a:pt x="1582" y="2884"/>
                    <a:pt x="1904" y="2613"/>
                    <a:pt x="1904" y="2141"/>
                  </a:cubicBezTo>
                  <a:cubicBezTo>
                    <a:pt x="1904" y="1959"/>
                    <a:pt x="1841" y="1785"/>
                    <a:pt x="1736" y="1674"/>
                  </a:cubicBezTo>
                  <a:cubicBezTo>
                    <a:pt x="1617" y="1549"/>
                    <a:pt x="1361" y="1376"/>
                    <a:pt x="954" y="1147"/>
                  </a:cubicBezTo>
                  <a:cubicBezTo>
                    <a:pt x="775" y="1047"/>
                    <a:pt x="678" y="964"/>
                    <a:pt x="678" y="813"/>
                  </a:cubicBezTo>
                  <a:cubicBezTo>
                    <a:pt x="678" y="629"/>
                    <a:pt x="848" y="510"/>
                    <a:pt x="1112" y="510"/>
                  </a:cubicBezTo>
                  <a:cubicBezTo>
                    <a:pt x="1285" y="510"/>
                    <a:pt x="1501" y="570"/>
                    <a:pt x="1773" y="693"/>
                  </a:cubicBezTo>
                  <a:cubicBezTo>
                    <a:pt x="1939" y="299"/>
                    <a:pt x="1939" y="299"/>
                    <a:pt x="1939" y="299"/>
                  </a:cubicBezTo>
                  <a:cubicBezTo>
                    <a:pt x="1790" y="225"/>
                    <a:pt x="1721" y="197"/>
                    <a:pt x="1607" y="160"/>
                  </a:cubicBezTo>
                  <a:cubicBezTo>
                    <a:pt x="1451" y="112"/>
                    <a:pt x="1302" y="90"/>
                    <a:pt x="1124" y="90"/>
                  </a:cubicBezTo>
                  <a:cubicBezTo>
                    <a:pt x="826" y="90"/>
                    <a:pt x="671" y="133"/>
                    <a:pt x="486" y="267"/>
                  </a:cubicBezTo>
                  <a:cubicBezTo>
                    <a:pt x="406" y="327"/>
                    <a:pt x="342" y="394"/>
                    <a:pt x="301" y="461"/>
                  </a:cubicBezTo>
                  <a:cubicBezTo>
                    <a:pt x="240" y="561"/>
                    <a:pt x="204" y="698"/>
                    <a:pt x="204" y="825"/>
                  </a:cubicBezTo>
                  <a:cubicBezTo>
                    <a:pt x="204" y="1114"/>
                    <a:pt x="342" y="1285"/>
                    <a:pt x="795" y="1558"/>
                  </a:cubicBezTo>
                  <a:cubicBezTo>
                    <a:pt x="1203" y="1803"/>
                    <a:pt x="1203" y="1803"/>
                    <a:pt x="1203" y="1803"/>
                  </a:cubicBezTo>
                  <a:cubicBezTo>
                    <a:pt x="1389" y="1911"/>
                    <a:pt x="1458" y="2003"/>
                    <a:pt x="1458" y="2141"/>
                  </a:cubicBezTo>
                  <a:cubicBezTo>
                    <a:pt x="1458" y="2334"/>
                    <a:pt x="1285" y="2464"/>
                    <a:pt x="1028" y="2464"/>
                  </a:cubicBezTo>
                  <a:cubicBezTo>
                    <a:pt x="915" y="2464"/>
                    <a:pt x="767" y="2433"/>
                    <a:pt x="631" y="2381"/>
                  </a:cubicBezTo>
                  <a:cubicBezTo>
                    <a:pt x="630" y="2381"/>
                    <a:pt x="630" y="2381"/>
                    <a:pt x="630" y="2381"/>
                  </a:cubicBezTo>
                  <a:cubicBezTo>
                    <a:pt x="530" y="2340"/>
                    <a:pt x="449" y="2299"/>
                    <a:pt x="292" y="2209"/>
                  </a:cubicBezTo>
                  <a:cubicBezTo>
                    <a:pt x="117" y="2613"/>
                    <a:pt x="117" y="2613"/>
                    <a:pt x="117" y="2613"/>
                  </a:cubicBezTo>
                  <a:cubicBezTo>
                    <a:pt x="177" y="2643"/>
                    <a:pt x="222" y="2664"/>
                    <a:pt x="250" y="2678"/>
                  </a:cubicBezTo>
                  <a:cubicBezTo>
                    <a:pt x="250" y="2678"/>
                    <a:pt x="250" y="2678"/>
                    <a:pt x="250" y="2678"/>
                  </a:cubicBezTo>
                  <a:cubicBezTo>
                    <a:pt x="530" y="2814"/>
                    <a:pt x="613" y="2840"/>
                    <a:pt x="789" y="2868"/>
                  </a:cubicBezTo>
                </a:path>
              </a:pathLst>
            </a:custGeom>
            <a:solidFill>
              <a:srgbClr val="009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9">
              <a:extLst>
                <a:ext uri="{FF2B5EF4-FFF2-40B4-BE49-F238E27FC236}">
                  <a16:creationId xmlns:a16="http://schemas.microsoft.com/office/drawing/2014/main" id="{924CDAFA-2E83-41C8-86EB-6FBD720D29F4}"/>
                </a:ext>
              </a:extLst>
            </p:cNvPr>
            <p:cNvSpPr>
              <a:spLocks noSelect="1" noEditPoints="1"/>
            </p:cNvSpPr>
            <p:nvPr userDrawn="1"/>
          </p:nvSpPr>
          <p:spPr bwMode="gray">
            <a:xfrm>
              <a:off x="409" y="974"/>
              <a:ext cx="950" cy="148"/>
            </a:xfrm>
            <a:custGeom>
              <a:avLst/>
              <a:gdLst>
                <a:gd name="T0" fmla="*/ 0 w 4749"/>
                <a:gd name="T1" fmla="*/ 13 h 738"/>
                <a:gd name="T2" fmla="*/ 58 w 4749"/>
                <a:gd name="T3" fmla="*/ 724 h 738"/>
                <a:gd name="T4" fmla="*/ 173 w 4749"/>
                <a:gd name="T5" fmla="*/ 453 h 738"/>
                <a:gd name="T6" fmla="*/ 197 w 4749"/>
                <a:gd name="T7" fmla="*/ 13 h 738"/>
                <a:gd name="T8" fmla="*/ 58 w 4749"/>
                <a:gd name="T9" fmla="*/ 392 h 738"/>
                <a:gd name="T10" fmla="*/ 185 w 4749"/>
                <a:gd name="T11" fmla="*/ 65 h 738"/>
                <a:gd name="T12" fmla="*/ 158 w 4749"/>
                <a:gd name="T13" fmla="*/ 401 h 738"/>
                <a:gd name="T14" fmla="*/ 964 w 4749"/>
                <a:gd name="T15" fmla="*/ 673 h 738"/>
                <a:gd name="T16" fmla="*/ 584 w 4749"/>
                <a:gd name="T17" fmla="*/ 724 h 738"/>
                <a:gd name="T18" fmla="*/ 954 w 4749"/>
                <a:gd name="T19" fmla="*/ 13 h 738"/>
                <a:gd name="T20" fmla="*/ 643 w 4749"/>
                <a:gd name="T21" fmla="*/ 65 h 738"/>
                <a:gd name="T22" fmla="*/ 900 w 4749"/>
                <a:gd name="T23" fmla="*/ 335 h 738"/>
                <a:gd name="T24" fmla="*/ 643 w 4749"/>
                <a:gd name="T25" fmla="*/ 387 h 738"/>
                <a:gd name="T26" fmla="*/ 1645 w 4749"/>
                <a:gd name="T27" fmla="*/ 13 h 738"/>
                <a:gd name="T28" fmla="*/ 1703 w 4749"/>
                <a:gd name="T29" fmla="*/ 731 h 738"/>
                <a:gd name="T30" fmla="*/ 1209 w 4749"/>
                <a:gd name="T31" fmla="*/ 85 h 738"/>
                <a:gd name="T32" fmla="*/ 1150 w 4749"/>
                <a:gd name="T33" fmla="*/ 724 h 738"/>
                <a:gd name="T34" fmla="*/ 1237 w 4749"/>
                <a:gd name="T35" fmla="*/ 13 h 738"/>
                <a:gd name="T36" fmla="*/ 1645 w 4749"/>
                <a:gd name="T37" fmla="*/ 13 h 738"/>
                <a:gd name="T38" fmla="*/ 2154 w 4749"/>
                <a:gd name="T39" fmla="*/ 349 h 738"/>
                <a:gd name="T40" fmla="*/ 2098 w 4749"/>
                <a:gd name="T41" fmla="*/ 738 h 738"/>
                <a:gd name="T42" fmla="*/ 1924 w 4749"/>
                <a:gd name="T43" fmla="*/ 621 h 738"/>
                <a:gd name="T44" fmla="*/ 2252 w 4749"/>
                <a:gd name="T45" fmla="*/ 555 h 738"/>
                <a:gd name="T46" fmla="*/ 1912 w 4749"/>
                <a:gd name="T47" fmla="*/ 176 h 738"/>
                <a:gd name="T48" fmla="*/ 2319 w 4749"/>
                <a:gd name="T49" fmla="*/ 54 h 738"/>
                <a:gd name="T50" fmla="*/ 2125 w 4749"/>
                <a:gd name="T51" fmla="*/ 55 h 738"/>
                <a:gd name="T52" fmla="*/ 2514 w 4749"/>
                <a:gd name="T53" fmla="*/ 13 h 738"/>
                <a:gd name="T54" fmla="*/ 2572 w 4749"/>
                <a:gd name="T55" fmla="*/ 724 h 738"/>
                <a:gd name="T56" fmla="*/ 2514 w 4749"/>
                <a:gd name="T57" fmla="*/ 13 h 738"/>
                <a:gd name="T58" fmla="*/ 2759 w 4749"/>
                <a:gd name="T59" fmla="*/ 369 h 738"/>
                <a:gd name="T60" fmla="*/ 3443 w 4749"/>
                <a:gd name="T61" fmla="*/ 369 h 738"/>
                <a:gd name="T62" fmla="*/ 3101 w 4749"/>
                <a:gd name="T63" fmla="*/ 684 h 738"/>
                <a:gd name="T64" fmla="*/ 3101 w 4749"/>
                <a:gd name="T65" fmla="*/ 54 h 738"/>
                <a:gd name="T66" fmla="*/ 3101 w 4749"/>
                <a:gd name="T67" fmla="*/ 684 h 738"/>
                <a:gd name="T68" fmla="*/ 4009 w 4749"/>
                <a:gd name="T69" fmla="*/ 673 h 738"/>
                <a:gd name="T70" fmla="*/ 3630 w 4749"/>
                <a:gd name="T71" fmla="*/ 724 h 738"/>
                <a:gd name="T72" fmla="*/ 3999 w 4749"/>
                <a:gd name="T73" fmla="*/ 13 h 738"/>
                <a:gd name="T74" fmla="*/ 3688 w 4749"/>
                <a:gd name="T75" fmla="*/ 65 h 738"/>
                <a:gd name="T76" fmla="*/ 3946 w 4749"/>
                <a:gd name="T77" fmla="*/ 335 h 738"/>
                <a:gd name="T78" fmla="*/ 3688 w 4749"/>
                <a:gd name="T79" fmla="*/ 387 h 738"/>
                <a:gd name="T80" fmla="*/ 4749 w 4749"/>
                <a:gd name="T81" fmla="*/ 13 h 738"/>
                <a:gd name="T82" fmla="*/ 4675 w 4749"/>
                <a:gd name="T83" fmla="*/ 731 h 738"/>
                <a:gd name="T84" fmla="*/ 4254 w 4749"/>
                <a:gd name="T85" fmla="*/ 724 h 738"/>
                <a:gd name="T86" fmla="*/ 4196 w 4749"/>
                <a:gd name="T87" fmla="*/ 13 h 738"/>
                <a:gd name="T88" fmla="*/ 4690 w 4749"/>
                <a:gd name="T89" fmla="*/ 646 h 738"/>
                <a:gd name="T90" fmla="*/ 4749 w 4749"/>
                <a:gd name="T91" fmla="*/ 1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49" h="738">
                  <a:moveTo>
                    <a:pt x="197" y="13"/>
                  </a:moveTo>
                  <a:cubicBezTo>
                    <a:pt x="0" y="13"/>
                    <a:pt x="0" y="13"/>
                    <a:pt x="0" y="13"/>
                  </a:cubicBezTo>
                  <a:cubicBezTo>
                    <a:pt x="0" y="724"/>
                    <a:pt x="0" y="724"/>
                    <a:pt x="0" y="724"/>
                  </a:cubicBezTo>
                  <a:cubicBezTo>
                    <a:pt x="58" y="724"/>
                    <a:pt x="58" y="724"/>
                    <a:pt x="58" y="724"/>
                  </a:cubicBezTo>
                  <a:cubicBezTo>
                    <a:pt x="58" y="442"/>
                    <a:pt x="58" y="442"/>
                    <a:pt x="58" y="442"/>
                  </a:cubicBezTo>
                  <a:cubicBezTo>
                    <a:pt x="137" y="450"/>
                    <a:pt x="145" y="453"/>
                    <a:pt x="173" y="453"/>
                  </a:cubicBezTo>
                  <a:cubicBezTo>
                    <a:pt x="320" y="453"/>
                    <a:pt x="422" y="365"/>
                    <a:pt x="422" y="218"/>
                  </a:cubicBezTo>
                  <a:cubicBezTo>
                    <a:pt x="422" y="76"/>
                    <a:pt x="334" y="13"/>
                    <a:pt x="197" y="13"/>
                  </a:cubicBezTo>
                  <a:close/>
                  <a:moveTo>
                    <a:pt x="158" y="401"/>
                  </a:moveTo>
                  <a:cubicBezTo>
                    <a:pt x="133" y="401"/>
                    <a:pt x="122" y="400"/>
                    <a:pt x="58" y="392"/>
                  </a:cubicBezTo>
                  <a:cubicBezTo>
                    <a:pt x="58" y="65"/>
                    <a:pt x="58" y="65"/>
                    <a:pt x="58" y="65"/>
                  </a:cubicBezTo>
                  <a:cubicBezTo>
                    <a:pt x="185" y="65"/>
                    <a:pt x="185" y="65"/>
                    <a:pt x="185" y="65"/>
                  </a:cubicBezTo>
                  <a:cubicBezTo>
                    <a:pt x="293" y="65"/>
                    <a:pt x="357" y="110"/>
                    <a:pt x="357" y="223"/>
                  </a:cubicBezTo>
                  <a:cubicBezTo>
                    <a:pt x="357" y="350"/>
                    <a:pt x="272" y="401"/>
                    <a:pt x="158" y="401"/>
                  </a:cubicBezTo>
                  <a:close/>
                  <a:moveTo>
                    <a:pt x="643" y="673"/>
                  </a:moveTo>
                  <a:cubicBezTo>
                    <a:pt x="964" y="673"/>
                    <a:pt x="964" y="673"/>
                    <a:pt x="964" y="673"/>
                  </a:cubicBezTo>
                  <a:cubicBezTo>
                    <a:pt x="964" y="724"/>
                    <a:pt x="964" y="724"/>
                    <a:pt x="964" y="724"/>
                  </a:cubicBezTo>
                  <a:cubicBezTo>
                    <a:pt x="584" y="724"/>
                    <a:pt x="584" y="724"/>
                    <a:pt x="584" y="724"/>
                  </a:cubicBezTo>
                  <a:cubicBezTo>
                    <a:pt x="584" y="13"/>
                    <a:pt x="584" y="13"/>
                    <a:pt x="584" y="13"/>
                  </a:cubicBezTo>
                  <a:cubicBezTo>
                    <a:pt x="954" y="13"/>
                    <a:pt x="954" y="13"/>
                    <a:pt x="954" y="13"/>
                  </a:cubicBezTo>
                  <a:cubicBezTo>
                    <a:pt x="954" y="65"/>
                    <a:pt x="954" y="65"/>
                    <a:pt x="954" y="65"/>
                  </a:cubicBezTo>
                  <a:cubicBezTo>
                    <a:pt x="643" y="65"/>
                    <a:pt x="643" y="65"/>
                    <a:pt x="643" y="65"/>
                  </a:cubicBezTo>
                  <a:cubicBezTo>
                    <a:pt x="643" y="335"/>
                    <a:pt x="643" y="335"/>
                    <a:pt x="643" y="335"/>
                  </a:cubicBezTo>
                  <a:cubicBezTo>
                    <a:pt x="900" y="335"/>
                    <a:pt x="900" y="335"/>
                    <a:pt x="900" y="335"/>
                  </a:cubicBezTo>
                  <a:cubicBezTo>
                    <a:pt x="900" y="387"/>
                    <a:pt x="900" y="387"/>
                    <a:pt x="900" y="387"/>
                  </a:cubicBezTo>
                  <a:cubicBezTo>
                    <a:pt x="643" y="387"/>
                    <a:pt x="643" y="387"/>
                    <a:pt x="643" y="387"/>
                  </a:cubicBezTo>
                  <a:lnTo>
                    <a:pt x="643" y="673"/>
                  </a:lnTo>
                  <a:close/>
                  <a:moveTo>
                    <a:pt x="1645" y="13"/>
                  </a:moveTo>
                  <a:cubicBezTo>
                    <a:pt x="1703" y="13"/>
                    <a:pt x="1703" y="13"/>
                    <a:pt x="1703" y="13"/>
                  </a:cubicBezTo>
                  <a:cubicBezTo>
                    <a:pt x="1703" y="731"/>
                    <a:pt x="1703" y="731"/>
                    <a:pt x="1703" y="731"/>
                  </a:cubicBezTo>
                  <a:cubicBezTo>
                    <a:pt x="1630" y="731"/>
                    <a:pt x="1630" y="731"/>
                    <a:pt x="1630" y="731"/>
                  </a:cubicBezTo>
                  <a:cubicBezTo>
                    <a:pt x="1209" y="85"/>
                    <a:pt x="1209" y="85"/>
                    <a:pt x="1209" y="85"/>
                  </a:cubicBezTo>
                  <a:cubicBezTo>
                    <a:pt x="1209" y="724"/>
                    <a:pt x="1209" y="724"/>
                    <a:pt x="1209" y="724"/>
                  </a:cubicBezTo>
                  <a:cubicBezTo>
                    <a:pt x="1150" y="724"/>
                    <a:pt x="1150" y="724"/>
                    <a:pt x="1150" y="724"/>
                  </a:cubicBezTo>
                  <a:cubicBezTo>
                    <a:pt x="1150" y="13"/>
                    <a:pt x="1150" y="13"/>
                    <a:pt x="1150" y="13"/>
                  </a:cubicBezTo>
                  <a:cubicBezTo>
                    <a:pt x="1237" y="13"/>
                    <a:pt x="1237" y="13"/>
                    <a:pt x="1237" y="13"/>
                  </a:cubicBezTo>
                  <a:cubicBezTo>
                    <a:pt x="1645" y="646"/>
                    <a:pt x="1645" y="646"/>
                    <a:pt x="1645" y="646"/>
                  </a:cubicBezTo>
                  <a:lnTo>
                    <a:pt x="1645" y="13"/>
                  </a:lnTo>
                  <a:close/>
                  <a:moveTo>
                    <a:pt x="1977" y="175"/>
                  </a:moveTo>
                  <a:cubicBezTo>
                    <a:pt x="1977" y="239"/>
                    <a:pt x="2012" y="270"/>
                    <a:pt x="2154" y="349"/>
                  </a:cubicBezTo>
                  <a:cubicBezTo>
                    <a:pt x="2237" y="394"/>
                    <a:pt x="2317" y="440"/>
                    <a:pt x="2317" y="546"/>
                  </a:cubicBezTo>
                  <a:cubicBezTo>
                    <a:pt x="2317" y="664"/>
                    <a:pt x="2234" y="738"/>
                    <a:pt x="2098" y="738"/>
                  </a:cubicBezTo>
                  <a:cubicBezTo>
                    <a:pt x="2016" y="738"/>
                    <a:pt x="1960" y="715"/>
                    <a:pt x="1894" y="669"/>
                  </a:cubicBezTo>
                  <a:cubicBezTo>
                    <a:pt x="1924" y="621"/>
                    <a:pt x="1924" y="621"/>
                    <a:pt x="1924" y="621"/>
                  </a:cubicBezTo>
                  <a:cubicBezTo>
                    <a:pt x="1985" y="662"/>
                    <a:pt x="2029" y="684"/>
                    <a:pt x="2104" y="684"/>
                  </a:cubicBezTo>
                  <a:cubicBezTo>
                    <a:pt x="2195" y="684"/>
                    <a:pt x="2252" y="635"/>
                    <a:pt x="2252" y="555"/>
                  </a:cubicBezTo>
                  <a:cubicBezTo>
                    <a:pt x="2252" y="449"/>
                    <a:pt x="2136" y="406"/>
                    <a:pt x="2059" y="363"/>
                  </a:cubicBezTo>
                  <a:cubicBezTo>
                    <a:pt x="1955" y="305"/>
                    <a:pt x="1912" y="245"/>
                    <a:pt x="1912" y="176"/>
                  </a:cubicBezTo>
                  <a:cubicBezTo>
                    <a:pt x="1912" y="68"/>
                    <a:pt x="1998" y="1"/>
                    <a:pt x="2132" y="1"/>
                  </a:cubicBezTo>
                  <a:cubicBezTo>
                    <a:pt x="2207" y="1"/>
                    <a:pt x="2256" y="16"/>
                    <a:pt x="2319" y="54"/>
                  </a:cubicBezTo>
                  <a:cubicBezTo>
                    <a:pt x="2292" y="104"/>
                    <a:pt x="2292" y="104"/>
                    <a:pt x="2292" y="104"/>
                  </a:cubicBezTo>
                  <a:cubicBezTo>
                    <a:pt x="2238" y="72"/>
                    <a:pt x="2188" y="55"/>
                    <a:pt x="2125" y="55"/>
                  </a:cubicBezTo>
                  <a:cubicBezTo>
                    <a:pt x="2039" y="55"/>
                    <a:pt x="1977" y="101"/>
                    <a:pt x="1977" y="175"/>
                  </a:cubicBezTo>
                  <a:close/>
                  <a:moveTo>
                    <a:pt x="2514" y="13"/>
                  </a:moveTo>
                  <a:cubicBezTo>
                    <a:pt x="2572" y="13"/>
                    <a:pt x="2572" y="13"/>
                    <a:pt x="2572" y="13"/>
                  </a:cubicBezTo>
                  <a:cubicBezTo>
                    <a:pt x="2572" y="724"/>
                    <a:pt x="2572" y="724"/>
                    <a:pt x="2572" y="724"/>
                  </a:cubicBezTo>
                  <a:cubicBezTo>
                    <a:pt x="2514" y="724"/>
                    <a:pt x="2514" y="724"/>
                    <a:pt x="2514" y="724"/>
                  </a:cubicBezTo>
                  <a:lnTo>
                    <a:pt x="2514" y="13"/>
                  </a:lnTo>
                  <a:close/>
                  <a:moveTo>
                    <a:pt x="3101" y="0"/>
                  </a:moveTo>
                  <a:cubicBezTo>
                    <a:pt x="2904" y="0"/>
                    <a:pt x="2759" y="153"/>
                    <a:pt x="2759" y="369"/>
                  </a:cubicBezTo>
                  <a:cubicBezTo>
                    <a:pt x="2759" y="585"/>
                    <a:pt x="2904" y="738"/>
                    <a:pt x="3101" y="738"/>
                  </a:cubicBezTo>
                  <a:cubicBezTo>
                    <a:pt x="3298" y="738"/>
                    <a:pt x="3443" y="585"/>
                    <a:pt x="3443" y="369"/>
                  </a:cubicBezTo>
                  <a:cubicBezTo>
                    <a:pt x="3443" y="153"/>
                    <a:pt x="3299" y="0"/>
                    <a:pt x="3101" y="0"/>
                  </a:cubicBezTo>
                  <a:close/>
                  <a:moveTo>
                    <a:pt x="3101" y="684"/>
                  </a:moveTo>
                  <a:cubicBezTo>
                    <a:pt x="2947" y="684"/>
                    <a:pt x="2823" y="540"/>
                    <a:pt x="2823" y="369"/>
                  </a:cubicBezTo>
                  <a:cubicBezTo>
                    <a:pt x="2823" y="198"/>
                    <a:pt x="2947" y="54"/>
                    <a:pt x="3101" y="54"/>
                  </a:cubicBezTo>
                  <a:cubicBezTo>
                    <a:pt x="3255" y="54"/>
                    <a:pt x="3378" y="198"/>
                    <a:pt x="3378" y="369"/>
                  </a:cubicBezTo>
                  <a:cubicBezTo>
                    <a:pt x="3378" y="540"/>
                    <a:pt x="3255" y="684"/>
                    <a:pt x="3101" y="684"/>
                  </a:cubicBezTo>
                  <a:close/>
                  <a:moveTo>
                    <a:pt x="3688" y="673"/>
                  </a:moveTo>
                  <a:cubicBezTo>
                    <a:pt x="4009" y="673"/>
                    <a:pt x="4009" y="673"/>
                    <a:pt x="4009" y="673"/>
                  </a:cubicBezTo>
                  <a:cubicBezTo>
                    <a:pt x="4009" y="724"/>
                    <a:pt x="4009" y="724"/>
                    <a:pt x="4009" y="724"/>
                  </a:cubicBezTo>
                  <a:cubicBezTo>
                    <a:pt x="3630" y="724"/>
                    <a:pt x="3630" y="724"/>
                    <a:pt x="3630" y="724"/>
                  </a:cubicBezTo>
                  <a:cubicBezTo>
                    <a:pt x="3630" y="13"/>
                    <a:pt x="3630" y="13"/>
                    <a:pt x="3630" y="13"/>
                  </a:cubicBezTo>
                  <a:cubicBezTo>
                    <a:pt x="3999" y="13"/>
                    <a:pt x="3999" y="13"/>
                    <a:pt x="3999" y="13"/>
                  </a:cubicBezTo>
                  <a:cubicBezTo>
                    <a:pt x="3999" y="65"/>
                    <a:pt x="3999" y="65"/>
                    <a:pt x="3999" y="65"/>
                  </a:cubicBezTo>
                  <a:cubicBezTo>
                    <a:pt x="3688" y="65"/>
                    <a:pt x="3688" y="65"/>
                    <a:pt x="3688" y="65"/>
                  </a:cubicBezTo>
                  <a:cubicBezTo>
                    <a:pt x="3688" y="335"/>
                    <a:pt x="3688" y="335"/>
                    <a:pt x="3688" y="335"/>
                  </a:cubicBezTo>
                  <a:cubicBezTo>
                    <a:pt x="3946" y="335"/>
                    <a:pt x="3946" y="335"/>
                    <a:pt x="3946" y="335"/>
                  </a:cubicBezTo>
                  <a:cubicBezTo>
                    <a:pt x="3946" y="387"/>
                    <a:pt x="3946" y="387"/>
                    <a:pt x="3946" y="387"/>
                  </a:cubicBezTo>
                  <a:cubicBezTo>
                    <a:pt x="3688" y="387"/>
                    <a:pt x="3688" y="387"/>
                    <a:pt x="3688" y="387"/>
                  </a:cubicBezTo>
                  <a:lnTo>
                    <a:pt x="3688" y="673"/>
                  </a:lnTo>
                  <a:close/>
                  <a:moveTo>
                    <a:pt x="4749" y="13"/>
                  </a:moveTo>
                  <a:cubicBezTo>
                    <a:pt x="4749" y="731"/>
                    <a:pt x="4749" y="731"/>
                    <a:pt x="4749" y="731"/>
                  </a:cubicBezTo>
                  <a:cubicBezTo>
                    <a:pt x="4675" y="731"/>
                    <a:pt x="4675" y="731"/>
                    <a:pt x="4675" y="731"/>
                  </a:cubicBezTo>
                  <a:cubicBezTo>
                    <a:pt x="4254" y="85"/>
                    <a:pt x="4254" y="85"/>
                    <a:pt x="4254" y="85"/>
                  </a:cubicBezTo>
                  <a:cubicBezTo>
                    <a:pt x="4254" y="724"/>
                    <a:pt x="4254" y="724"/>
                    <a:pt x="4254" y="724"/>
                  </a:cubicBezTo>
                  <a:cubicBezTo>
                    <a:pt x="4196" y="724"/>
                    <a:pt x="4196" y="724"/>
                    <a:pt x="4196" y="724"/>
                  </a:cubicBezTo>
                  <a:cubicBezTo>
                    <a:pt x="4196" y="13"/>
                    <a:pt x="4196" y="13"/>
                    <a:pt x="4196" y="13"/>
                  </a:cubicBezTo>
                  <a:cubicBezTo>
                    <a:pt x="4282" y="13"/>
                    <a:pt x="4282" y="13"/>
                    <a:pt x="4282" y="13"/>
                  </a:cubicBezTo>
                  <a:cubicBezTo>
                    <a:pt x="4690" y="646"/>
                    <a:pt x="4690" y="646"/>
                    <a:pt x="4690" y="646"/>
                  </a:cubicBezTo>
                  <a:cubicBezTo>
                    <a:pt x="4690" y="13"/>
                    <a:pt x="4690" y="13"/>
                    <a:pt x="4690" y="13"/>
                  </a:cubicBezTo>
                  <a:lnTo>
                    <a:pt x="474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pic>
        <p:nvPicPr>
          <p:cNvPr id="19" name="Afbeelding 18">
            <a:extLst>
              <a:ext uri="{FF2B5EF4-FFF2-40B4-BE49-F238E27FC236}">
                <a16:creationId xmlns:a16="http://schemas.microsoft.com/office/drawing/2014/main" id="{FDC493B5-3791-4579-8453-62EC048AA5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986" y="393535"/>
            <a:ext cx="2496763" cy="1566440"/>
          </a:xfrm>
          <a:prstGeom prst="rect">
            <a:avLst/>
          </a:prstGeom>
        </p:spPr>
      </p:pic>
    </p:spTree>
    <p:extLst>
      <p:ext uri="{BB962C8B-B14F-4D97-AF65-F5344CB8AC3E}">
        <p14:creationId xmlns:p14="http://schemas.microsoft.com/office/powerpoint/2010/main" val="402860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amp; afsluiting dia (Groen)">
    <p:spTree>
      <p:nvGrpSpPr>
        <p:cNvPr id="1" name=""/>
        <p:cNvGrpSpPr/>
        <p:nvPr/>
      </p:nvGrpSpPr>
      <p:grpSpPr>
        <a:xfrm>
          <a:off x="0" y="0"/>
          <a:ext cx="0" cy="0"/>
          <a:chOff x="0" y="0"/>
          <a:chExt cx="0" cy="0"/>
        </a:xfrm>
      </p:grpSpPr>
      <p:sp>
        <p:nvSpPr>
          <p:cNvPr id="23" name="Rectangle 1">
            <a:extLst>
              <a:ext uri="{FF2B5EF4-FFF2-40B4-BE49-F238E27FC236}">
                <a16:creationId xmlns:a16="http://schemas.microsoft.com/office/drawing/2014/main" id="{5DF6D4DA-AAAE-4FDE-B609-7FB012526C04}"/>
              </a:ext>
            </a:extLst>
          </p:cNvPr>
          <p:cNvSpPr>
            <a:spLocks noSelect="1" noChangeArrowheads="1"/>
          </p:cNvSpPr>
          <p:nvPr userDrawn="1"/>
        </p:nvSpPr>
        <p:spPr bwMode="gray">
          <a:xfrm>
            <a:off x="9525" y="6188075"/>
            <a:ext cx="6094413" cy="66675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ame 2">
            <a:extLst>
              <a:ext uri="{FF2B5EF4-FFF2-40B4-BE49-F238E27FC236}">
                <a16:creationId xmlns:a16="http://schemas.microsoft.com/office/drawing/2014/main" id="{0697E4AB-1918-408F-8AEA-D3D9A619F06E}"/>
              </a:ext>
            </a:extLst>
          </p:cNvPr>
          <p:cNvSpPr>
            <a:spLocks noSelect="1"/>
          </p:cNvSpPr>
          <p:nvPr userDrawn="1"/>
        </p:nvSpPr>
        <p:spPr bwMode="gray">
          <a:xfrm>
            <a:off x="-8793" y="2224080"/>
            <a:ext cx="8143200" cy="4324320"/>
          </a:xfrm>
          <a:custGeom>
            <a:avLst/>
            <a:gdLst>
              <a:gd name="T0" fmla="*/ 0 w 12147"/>
              <a:gd name="T1" fmla="*/ 6437 h 6458"/>
              <a:gd name="T2" fmla="*/ 10747 w 12147"/>
              <a:gd name="T3" fmla="*/ 6437 h 6458"/>
              <a:gd name="T4" fmla="*/ 12147 w 12147"/>
              <a:gd name="T5" fmla="*/ 5050 h 6458"/>
              <a:gd name="T6" fmla="*/ 12147 w 12147"/>
              <a:gd name="T7" fmla="*/ 0 h 6458"/>
              <a:gd name="T8" fmla="*/ 14 w 12147"/>
              <a:gd name="T9" fmla="*/ 0 h 6458"/>
              <a:gd name="T10" fmla="*/ 0 w 12147"/>
              <a:gd name="T11" fmla="*/ 6437 h 6458"/>
            </a:gdLst>
            <a:ahLst/>
            <a:cxnLst>
              <a:cxn ang="0">
                <a:pos x="T0" y="T1"/>
              </a:cxn>
              <a:cxn ang="0">
                <a:pos x="T2" y="T3"/>
              </a:cxn>
              <a:cxn ang="0">
                <a:pos x="T4" y="T5"/>
              </a:cxn>
              <a:cxn ang="0">
                <a:pos x="T6" y="T7"/>
              </a:cxn>
              <a:cxn ang="0">
                <a:pos x="T8" y="T9"/>
              </a:cxn>
              <a:cxn ang="0">
                <a:pos x="T10" y="T11"/>
              </a:cxn>
            </a:cxnLst>
            <a:rect l="0" t="0" r="r" b="b"/>
            <a:pathLst>
              <a:path w="12147" h="6458">
                <a:moveTo>
                  <a:pt x="0" y="6437"/>
                </a:moveTo>
                <a:cubicBezTo>
                  <a:pt x="10747" y="6437"/>
                  <a:pt x="10747" y="6437"/>
                  <a:pt x="10747" y="6437"/>
                </a:cubicBezTo>
                <a:cubicBezTo>
                  <a:pt x="12147" y="5050"/>
                  <a:pt x="12147" y="5050"/>
                  <a:pt x="12147" y="5050"/>
                </a:cubicBezTo>
                <a:cubicBezTo>
                  <a:pt x="12147" y="0"/>
                  <a:pt x="12147" y="0"/>
                  <a:pt x="12147" y="0"/>
                </a:cubicBezTo>
                <a:cubicBezTo>
                  <a:pt x="14" y="0"/>
                  <a:pt x="14" y="0"/>
                  <a:pt x="14" y="0"/>
                </a:cubicBezTo>
                <a:cubicBezTo>
                  <a:pt x="14" y="0"/>
                  <a:pt x="0" y="6458"/>
                  <a:pt x="0" y="6437"/>
                </a:cubicBezTo>
                <a:close/>
              </a:path>
            </a:pathLst>
          </a:custGeom>
          <a:solidFill>
            <a:srgbClr val="00903E"/>
          </a:solidFill>
          <a:ln>
            <a:noFill/>
          </a:ln>
        </p:spPr>
        <p:txBody>
          <a:bodyPr vert="horz" wrap="square" lIns="91440" tIns="45720" rIns="91440" bIns="45720" numCol="1" anchor="t" anchorCtr="0" compatLnSpc="1">
            <a:prstTxWarp prst="textNoShape">
              <a:avLst/>
            </a:prstTxWarp>
          </a:bodyPr>
          <a:lstStyle/>
          <a:p>
            <a:endParaRPr lang="nl-NL"/>
          </a:p>
        </p:txBody>
      </p:sp>
      <p:sp>
        <p:nvSpPr>
          <p:cNvPr id="25" name="Frame 3">
            <a:extLst>
              <a:ext uri="{FF2B5EF4-FFF2-40B4-BE49-F238E27FC236}">
                <a16:creationId xmlns:a16="http://schemas.microsoft.com/office/drawing/2014/main" id="{97820923-81A7-41E0-B433-FCD4D5438E61}"/>
              </a:ext>
            </a:extLst>
          </p:cNvPr>
          <p:cNvSpPr>
            <a:spLocks noSelect="1"/>
          </p:cNvSpPr>
          <p:nvPr userDrawn="1"/>
        </p:nvSpPr>
        <p:spPr bwMode="gray">
          <a:xfrm>
            <a:off x="7192800" y="5605560"/>
            <a:ext cx="938160" cy="928800"/>
          </a:xfrm>
          <a:custGeom>
            <a:avLst/>
            <a:gdLst>
              <a:gd name="T0" fmla="*/ 0 w 591"/>
              <a:gd name="T1" fmla="*/ 0 h 585"/>
              <a:gd name="T2" fmla="*/ 0 w 591"/>
              <a:gd name="T3" fmla="*/ 585 h 585"/>
              <a:gd name="T4" fmla="*/ 591 w 591"/>
              <a:gd name="T5" fmla="*/ 0 h 585"/>
              <a:gd name="T6" fmla="*/ 0 w 591"/>
              <a:gd name="T7" fmla="*/ 0 h 585"/>
            </a:gdLst>
            <a:ahLst/>
            <a:cxnLst>
              <a:cxn ang="0">
                <a:pos x="T0" y="T1"/>
              </a:cxn>
              <a:cxn ang="0">
                <a:pos x="T2" y="T3"/>
              </a:cxn>
              <a:cxn ang="0">
                <a:pos x="T4" y="T5"/>
              </a:cxn>
              <a:cxn ang="0">
                <a:pos x="T6" y="T7"/>
              </a:cxn>
            </a:cxnLst>
            <a:rect l="0" t="0" r="r" b="b"/>
            <a:pathLst>
              <a:path w="591" h="585">
                <a:moveTo>
                  <a:pt x="0" y="0"/>
                </a:moveTo>
                <a:lnTo>
                  <a:pt x="0" y="585"/>
                </a:lnTo>
                <a:lnTo>
                  <a:pt x="591" y="0"/>
                </a:lnTo>
                <a:lnTo>
                  <a:pt x="0" y="0"/>
                </a:lnTo>
                <a:close/>
              </a:path>
            </a:pathLst>
          </a:custGeom>
          <a:solidFill>
            <a:srgbClr val="66BC8B"/>
          </a:solidFill>
          <a:ln>
            <a:noFill/>
          </a:ln>
        </p:spPr>
        <p:txBody>
          <a:bodyPr vert="horz" wrap="square" lIns="91440" tIns="45720" rIns="91440" bIns="45720" numCol="1" anchor="t" anchorCtr="0" compatLnSpc="1">
            <a:prstTxWarp prst="textNoShape">
              <a:avLst/>
            </a:prstTxWarp>
          </a:bodyPr>
          <a:lstStyle/>
          <a:p>
            <a:endParaRPr lang="nl-NL"/>
          </a:p>
        </p:txBody>
      </p:sp>
      <p:sp>
        <p:nvSpPr>
          <p:cNvPr id="31" name="Frame picture 9">
            <a:extLst>
              <a:ext uri="{FF2B5EF4-FFF2-40B4-BE49-F238E27FC236}">
                <a16:creationId xmlns:a16="http://schemas.microsoft.com/office/drawing/2014/main" id="{62ED5379-E9C5-40F8-B038-C927BCA80F43}"/>
              </a:ext>
            </a:extLst>
          </p:cNvPr>
          <p:cNvSpPr>
            <a:spLocks noGrp="1" noSelect="1"/>
          </p:cNvSpPr>
          <p:nvPr>
            <p:ph type="pic" sz="quarter" idx="13" hasCustomPrompt="1"/>
          </p:nvPr>
        </p:nvSpPr>
        <p:spPr bwMode="gray">
          <a:xfrm>
            <a:off x="6103800" y="0"/>
            <a:ext cx="6087961" cy="6854760"/>
          </a:xfrm>
          <a:custGeom>
            <a:avLst/>
            <a:gdLst>
              <a:gd name="connsiteX0" fmla="*/ 2027376 w 6087961"/>
              <a:gd name="connsiteY0" fmla="*/ 0 h 6854760"/>
              <a:gd name="connsiteX1" fmla="*/ 6087961 w 6087961"/>
              <a:gd name="connsiteY1" fmla="*/ 0 h 6854760"/>
              <a:gd name="connsiteX2" fmla="*/ 6087961 w 6087961"/>
              <a:gd name="connsiteY2" fmla="*/ 6854760 h 6854760"/>
              <a:gd name="connsiteX3" fmla="*/ 0 w 6087961"/>
              <a:gd name="connsiteY3" fmla="*/ 6854760 h 6854760"/>
              <a:gd name="connsiteX4" fmla="*/ 0 w 6087961"/>
              <a:gd name="connsiteY4" fmla="*/ 6534339 h 6854760"/>
              <a:gd name="connsiteX5" fmla="*/ 11708 w 6087961"/>
              <a:gd name="connsiteY5" fmla="*/ 6534339 h 6854760"/>
              <a:gd name="connsiteX6" fmla="*/ 1090347 w 6087961"/>
              <a:gd name="connsiteY6" fmla="*/ 6534339 h 6854760"/>
              <a:gd name="connsiteX7" fmla="*/ 2027520 w 6087961"/>
              <a:gd name="connsiteY7" fmla="*/ 5605594 h 6854760"/>
              <a:gd name="connsiteX8" fmla="*/ 2027520 w 6087961"/>
              <a:gd name="connsiteY8" fmla="*/ 2224080 h 6854760"/>
              <a:gd name="connsiteX9" fmla="*/ 2027376 w 6087961"/>
              <a:gd name="connsiteY9" fmla="*/ 2224080 h 68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7961" h="6854760">
                <a:moveTo>
                  <a:pt x="2027376" y="0"/>
                </a:moveTo>
                <a:lnTo>
                  <a:pt x="6087961" y="0"/>
                </a:lnTo>
                <a:lnTo>
                  <a:pt x="6087961" y="6854760"/>
                </a:lnTo>
                <a:lnTo>
                  <a:pt x="0" y="6854760"/>
                </a:lnTo>
                <a:lnTo>
                  <a:pt x="0" y="6534339"/>
                </a:lnTo>
                <a:lnTo>
                  <a:pt x="11708" y="6534339"/>
                </a:lnTo>
                <a:cubicBezTo>
                  <a:pt x="1090347" y="6534339"/>
                  <a:pt x="1090347" y="6534339"/>
                  <a:pt x="1090347" y="6534339"/>
                </a:cubicBezTo>
                <a:cubicBezTo>
                  <a:pt x="2027520" y="5605594"/>
                  <a:pt x="2027520" y="5605594"/>
                  <a:pt x="2027520" y="5605594"/>
                </a:cubicBezTo>
                <a:cubicBezTo>
                  <a:pt x="2027520" y="2224080"/>
                  <a:pt x="2027520" y="2224080"/>
                  <a:pt x="2027520" y="2224080"/>
                </a:cubicBezTo>
                <a:lnTo>
                  <a:pt x="2027376" y="2224080"/>
                </a:lnTo>
                <a:close/>
              </a:path>
            </a:pathLst>
          </a:custGeom>
        </p:spPr>
        <p:txBody>
          <a:bodyPr wrap="square">
            <a:noAutofit/>
          </a:bodyPr>
          <a:lstStyle>
            <a:lvl1pPr marL="0" indent="0" algn="r">
              <a:buFontTx/>
              <a:buNone/>
              <a:defRPr/>
            </a:lvl1pPr>
          </a:lstStyle>
          <a:p>
            <a:r>
              <a:rPr lang="nl-NL" dirty="0"/>
              <a:t>[Klik op het pictogram om een afbeelding in te voegen]</a:t>
            </a:r>
          </a:p>
        </p:txBody>
      </p:sp>
      <p:sp>
        <p:nvSpPr>
          <p:cNvPr id="2" name="Title 10"/>
          <p:cNvSpPr>
            <a:spLocks noGrp="1" noSelect="1"/>
          </p:cNvSpPr>
          <p:nvPr>
            <p:ph type="ctrTitle" hasCustomPrompt="1"/>
          </p:nvPr>
        </p:nvSpPr>
        <p:spPr bwMode="gray">
          <a:xfrm>
            <a:off x="626807" y="3338950"/>
            <a:ext cx="6393426" cy="1440000"/>
          </a:xfrm>
        </p:spPr>
        <p:txBody>
          <a:bodyPr anchor="b" anchorCtr="0"/>
          <a:lstStyle>
            <a:lvl1pPr algn="l">
              <a:defRPr sz="4900">
                <a:solidFill>
                  <a:schemeClr val="bg1"/>
                </a:solidFill>
              </a:defRPr>
            </a:lvl1pPr>
          </a:lstStyle>
          <a:p>
            <a:r>
              <a:rPr lang="nl-NL" dirty="0"/>
              <a:t>[Titel]</a:t>
            </a:r>
          </a:p>
        </p:txBody>
      </p:sp>
      <p:sp>
        <p:nvSpPr>
          <p:cNvPr id="3" name="Subtitle 11"/>
          <p:cNvSpPr>
            <a:spLocks noGrp="1" noSelect="1"/>
          </p:cNvSpPr>
          <p:nvPr>
            <p:ph type="subTitle" idx="1" hasCustomPrompt="1"/>
          </p:nvPr>
        </p:nvSpPr>
        <p:spPr bwMode="gray">
          <a:xfrm>
            <a:off x="626806" y="4970674"/>
            <a:ext cx="6393427" cy="692707"/>
          </a:xfrm>
        </p:spPr>
        <p:txBody>
          <a:bodyPr/>
          <a:lstStyle>
            <a:lvl1pPr marL="0" indent="0" algn="l">
              <a:lnSpc>
                <a:spcPct val="12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grpSp>
        <p:nvGrpSpPr>
          <p:cNvPr id="13" name="Group 12">
            <a:extLst>
              <a:ext uri="{FF2B5EF4-FFF2-40B4-BE49-F238E27FC236}">
                <a16:creationId xmlns:a16="http://schemas.microsoft.com/office/drawing/2014/main" id="{C66C94BA-AE09-4D9E-A558-82EF8FA42522}"/>
              </a:ext>
            </a:extLst>
          </p:cNvPr>
          <p:cNvGrpSpPr>
            <a:grpSpLocks noSelect="1" noChangeAspect="1"/>
          </p:cNvGrpSpPr>
          <p:nvPr userDrawn="1"/>
        </p:nvGrpSpPr>
        <p:grpSpPr bwMode="gray">
          <a:xfrm>
            <a:off x="635000" y="519113"/>
            <a:ext cx="1524000" cy="1262063"/>
            <a:chOff x="400" y="327"/>
            <a:chExt cx="960" cy="795"/>
          </a:xfrm>
        </p:grpSpPr>
        <p:sp>
          <p:nvSpPr>
            <p:cNvPr id="14" name="Freeform 13">
              <a:extLst>
                <a:ext uri="{FF2B5EF4-FFF2-40B4-BE49-F238E27FC236}">
                  <a16:creationId xmlns:a16="http://schemas.microsoft.com/office/drawing/2014/main" id="{B161D677-5FF3-4BD2-8BBA-7610DBE73CE0}"/>
                </a:ext>
              </a:extLst>
            </p:cNvPr>
            <p:cNvSpPr>
              <a:spLocks noSelect="1"/>
            </p:cNvSpPr>
            <p:nvPr userDrawn="1"/>
          </p:nvSpPr>
          <p:spPr bwMode="gray">
            <a:xfrm>
              <a:off x="885" y="345"/>
              <a:ext cx="475" cy="561"/>
            </a:xfrm>
            <a:custGeom>
              <a:avLst/>
              <a:gdLst>
                <a:gd name="T0" fmla="*/ 49 w 475"/>
                <a:gd name="T1" fmla="*/ 561 h 561"/>
                <a:gd name="T2" fmla="*/ 49 w 475"/>
                <a:gd name="T3" fmla="*/ 491 h 561"/>
                <a:gd name="T4" fmla="*/ 338 w 475"/>
                <a:gd name="T5" fmla="*/ 91 h 561"/>
                <a:gd name="T6" fmla="*/ 63 w 475"/>
                <a:gd name="T7" fmla="*/ 91 h 561"/>
                <a:gd name="T8" fmla="*/ 0 w 475"/>
                <a:gd name="T9" fmla="*/ 1 h 561"/>
                <a:gd name="T10" fmla="*/ 475 w 475"/>
                <a:gd name="T11" fmla="*/ 0 h 561"/>
                <a:gd name="T12" fmla="*/ 475 w 475"/>
                <a:gd name="T13" fmla="*/ 70 h 561"/>
                <a:gd name="T14" fmla="*/ 191 w 475"/>
                <a:gd name="T15" fmla="*/ 470 h 561"/>
                <a:gd name="T16" fmla="*/ 473 w 475"/>
                <a:gd name="T17" fmla="*/ 470 h 561"/>
                <a:gd name="T18" fmla="*/ 473 w 475"/>
                <a:gd name="T19" fmla="*/ 561 h 561"/>
                <a:gd name="T20" fmla="*/ 49 w 475"/>
                <a:gd name="T21" fmla="*/ 56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5" h="561">
                  <a:moveTo>
                    <a:pt x="49" y="561"/>
                  </a:moveTo>
                  <a:lnTo>
                    <a:pt x="49" y="491"/>
                  </a:lnTo>
                  <a:lnTo>
                    <a:pt x="338" y="91"/>
                  </a:lnTo>
                  <a:lnTo>
                    <a:pt x="63" y="91"/>
                  </a:lnTo>
                  <a:lnTo>
                    <a:pt x="0" y="1"/>
                  </a:lnTo>
                  <a:lnTo>
                    <a:pt x="475" y="0"/>
                  </a:lnTo>
                  <a:lnTo>
                    <a:pt x="475" y="70"/>
                  </a:lnTo>
                  <a:lnTo>
                    <a:pt x="191" y="470"/>
                  </a:lnTo>
                  <a:lnTo>
                    <a:pt x="473" y="470"/>
                  </a:lnTo>
                  <a:lnTo>
                    <a:pt x="473" y="561"/>
                  </a:lnTo>
                  <a:lnTo>
                    <a:pt x="49" y="561"/>
                  </a:lnTo>
                  <a:close/>
                </a:path>
              </a:pathLst>
            </a:custGeom>
            <a:solidFill>
              <a:srgbClr val="7B3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14">
              <a:extLst>
                <a:ext uri="{FF2B5EF4-FFF2-40B4-BE49-F238E27FC236}">
                  <a16:creationId xmlns:a16="http://schemas.microsoft.com/office/drawing/2014/main" id="{75D7EA9B-CBD5-4FD8-B648-507840DB7AD8}"/>
                </a:ext>
              </a:extLst>
            </p:cNvPr>
            <p:cNvSpPr>
              <a:spLocks noSelect="1" noEditPoints="1"/>
            </p:cNvSpPr>
            <p:nvPr userDrawn="1"/>
          </p:nvSpPr>
          <p:spPr bwMode="gray">
            <a:xfrm>
              <a:off x="701" y="345"/>
              <a:ext cx="382" cy="561"/>
            </a:xfrm>
            <a:custGeom>
              <a:avLst/>
              <a:gdLst>
                <a:gd name="T0" fmla="*/ 864 w 1910"/>
                <a:gd name="T1" fmla="*/ 1603 h 2806"/>
                <a:gd name="T2" fmla="*/ 533 w 1910"/>
                <a:gd name="T3" fmla="*/ 1603 h 2806"/>
                <a:gd name="T4" fmla="*/ 533 w 1910"/>
                <a:gd name="T5" fmla="*/ 2377 h 2806"/>
                <a:gd name="T6" fmla="*/ 864 w 1910"/>
                <a:gd name="T7" fmla="*/ 2377 h 2806"/>
                <a:gd name="T8" fmla="*/ 1171 w 1910"/>
                <a:gd name="T9" fmla="*/ 2326 h 2806"/>
                <a:gd name="T10" fmla="*/ 1353 w 1910"/>
                <a:gd name="T11" fmla="*/ 1998 h 2806"/>
                <a:gd name="T12" fmla="*/ 864 w 1910"/>
                <a:gd name="T13" fmla="*/ 1603 h 2806"/>
                <a:gd name="T14" fmla="*/ 864 w 1910"/>
                <a:gd name="T15" fmla="*/ 426 h 2806"/>
                <a:gd name="T16" fmla="*/ 533 w 1910"/>
                <a:gd name="T17" fmla="*/ 426 h 2806"/>
                <a:gd name="T18" fmla="*/ 533 w 1910"/>
                <a:gd name="T19" fmla="*/ 1148 h 2806"/>
                <a:gd name="T20" fmla="*/ 836 w 1910"/>
                <a:gd name="T21" fmla="*/ 1148 h 2806"/>
                <a:gd name="T22" fmla="*/ 1276 w 1910"/>
                <a:gd name="T23" fmla="*/ 783 h 2806"/>
                <a:gd name="T24" fmla="*/ 864 w 1910"/>
                <a:gd name="T25" fmla="*/ 426 h 2806"/>
                <a:gd name="T26" fmla="*/ 1086 w 1910"/>
                <a:gd name="T27" fmla="*/ 2806 h 2806"/>
                <a:gd name="T28" fmla="*/ 0 w 1910"/>
                <a:gd name="T29" fmla="*/ 2806 h 2806"/>
                <a:gd name="T30" fmla="*/ 0 w 1910"/>
                <a:gd name="T31" fmla="*/ 0 h 2806"/>
                <a:gd name="T32" fmla="*/ 965 w 1910"/>
                <a:gd name="T33" fmla="*/ 0 h 2806"/>
                <a:gd name="T34" fmla="*/ 1632 w 1910"/>
                <a:gd name="T35" fmla="*/ 187 h 2806"/>
                <a:gd name="T36" fmla="*/ 1842 w 1910"/>
                <a:gd name="T37" fmla="*/ 689 h 2806"/>
                <a:gd name="T38" fmla="*/ 1688 w 1910"/>
                <a:gd name="T39" fmla="*/ 1131 h 2806"/>
                <a:gd name="T40" fmla="*/ 1252 w 1910"/>
                <a:gd name="T41" fmla="*/ 1335 h 2806"/>
                <a:gd name="T42" fmla="*/ 1910 w 1910"/>
                <a:gd name="T43" fmla="*/ 2058 h 2806"/>
                <a:gd name="T44" fmla="*/ 1086 w 1910"/>
                <a:gd name="T4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0" h="2806">
                  <a:moveTo>
                    <a:pt x="864" y="1603"/>
                  </a:moveTo>
                  <a:cubicBezTo>
                    <a:pt x="533" y="1603"/>
                    <a:pt x="533" y="1603"/>
                    <a:pt x="533" y="1603"/>
                  </a:cubicBezTo>
                  <a:cubicBezTo>
                    <a:pt x="533" y="2377"/>
                    <a:pt x="533" y="2377"/>
                    <a:pt x="533" y="2377"/>
                  </a:cubicBezTo>
                  <a:cubicBezTo>
                    <a:pt x="864" y="2377"/>
                    <a:pt x="864" y="2377"/>
                    <a:pt x="864" y="2377"/>
                  </a:cubicBezTo>
                  <a:cubicBezTo>
                    <a:pt x="1022" y="2377"/>
                    <a:pt x="1094" y="2368"/>
                    <a:pt x="1171" y="2326"/>
                  </a:cubicBezTo>
                  <a:cubicBezTo>
                    <a:pt x="1284" y="2271"/>
                    <a:pt x="1353" y="2143"/>
                    <a:pt x="1353" y="1998"/>
                  </a:cubicBezTo>
                  <a:cubicBezTo>
                    <a:pt x="1353" y="1744"/>
                    <a:pt x="1179" y="1603"/>
                    <a:pt x="864" y="1603"/>
                  </a:cubicBezTo>
                  <a:moveTo>
                    <a:pt x="864" y="426"/>
                  </a:moveTo>
                  <a:cubicBezTo>
                    <a:pt x="533" y="426"/>
                    <a:pt x="533" y="426"/>
                    <a:pt x="533" y="426"/>
                  </a:cubicBezTo>
                  <a:cubicBezTo>
                    <a:pt x="533" y="1148"/>
                    <a:pt x="533" y="1148"/>
                    <a:pt x="533" y="1148"/>
                  </a:cubicBezTo>
                  <a:cubicBezTo>
                    <a:pt x="836" y="1148"/>
                    <a:pt x="836" y="1148"/>
                    <a:pt x="836" y="1148"/>
                  </a:cubicBezTo>
                  <a:cubicBezTo>
                    <a:pt x="1123" y="1148"/>
                    <a:pt x="1276" y="1021"/>
                    <a:pt x="1276" y="783"/>
                  </a:cubicBezTo>
                  <a:cubicBezTo>
                    <a:pt x="1276" y="557"/>
                    <a:pt x="1123" y="426"/>
                    <a:pt x="864" y="426"/>
                  </a:cubicBezTo>
                  <a:moveTo>
                    <a:pt x="1086" y="2806"/>
                  </a:moveTo>
                  <a:cubicBezTo>
                    <a:pt x="0" y="2806"/>
                    <a:pt x="0" y="2806"/>
                    <a:pt x="0" y="2806"/>
                  </a:cubicBezTo>
                  <a:cubicBezTo>
                    <a:pt x="0" y="0"/>
                    <a:pt x="0" y="0"/>
                    <a:pt x="0" y="0"/>
                  </a:cubicBezTo>
                  <a:cubicBezTo>
                    <a:pt x="965" y="0"/>
                    <a:pt x="965" y="0"/>
                    <a:pt x="965" y="0"/>
                  </a:cubicBezTo>
                  <a:cubicBezTo>
                    <a:pt x="1313" y="0"/>
                    <a:pt x="1486" y="47"/>
                    <a:pt x="1632" y="187"/>
                  </a:cubicBezTo>
                  <a:cubicBezTo>
                    <a:pt x="1761" y="307"/>
                    <a:pt x="1842" y="506"/>
                    <a:pt x="1842" y="689"/>
                  </a:cubicBezTo>
                  <a:cubicBezTo>
                    <a:pt x="1842" y="846"/>
                    <a:pt x="1785" y="1012"/>
                    <a:pt x="1688" y="1131"/>
                  </a:cubicBezTo>
                  <a:cubicBezTo>
                    <a:pt x="1571" y="1272"/>
                    <a:pt x="1462" y="1323"/>
                    <a:pt x="1252" y="1335"/>
                  </a:cubicBezTo>
                  <a:cubicBezTo>
                    <a:pt x="1656" y="1344"/>
                    <a:pt x="1910" y="1620"/>
                    <a:pt x="1910" y="2058"/>
                  </a:cubicBezTo>
                  <a:cubicBezTo>
                    <a:pt x="1910" y="2543"/>
                    <a:pt x="1620" y="2806"/>
                    <a:pt x="1086" y="2806"/>
                  </a:cubicBezTo>
                </a:path>
              </a:pathLst>
            </a:custGeom>
            <a:solidFill>
              <a:srgbClr val="FED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15">
              <a:extLst>
                <a:ext uri="{FF2B5EF4-FFF2-40B4-BE49-F238E27FC236}">
                  <a16:creationId xmlns:a16="http://schemas.microsoft.com/office/drawing/2014/main" id="{F1D959FB-6790-4222-AA50-3E539938D76B}"/>
                </a:ext>
              </a:extLst>
            </p:cNvPr>
            <p:cNvSpPr>
              <a:spLocks noSelect="1"/>
            </p:cNvSpPr>
            <p:nvPr userDrawn="1"/>
          </p:nvSpPr>
          <p:spPr bwMode="gray">
            <a:xfrm>
              <a:off x="408" y="331"/>
              <a:ext cx="391" cy="582"/>
            </a:xfrm>
            <a:custGeom>
              <a:avLst/>
              <a:gdLst>
                <a:gd name="T0" fmla="*/ 1830 w 1953"/>
                <a:gd name="T1" fmla="*/ 1778 h 2907"/>
                <a:gd name="T2" fmla="*/ 1905 w 1953"/>
                <a:gd name="T3" fmla="*/ 2119 h 2907"/>
                <a:gd name="T4" fmla="*/ 976 w 1953"/>
                <a:gd name="T5" fmla="*/ 2907 h 2907"/>
                <a:gd name="T6" fmla="*/ 739 w 1953"/>
                <a:gd name="T7" fmla="*/ 2891 h 2907"/>
                <a:gd name="T8" fmla="*/ 187 w 1953"/>
                <a:gd name="T9" fmla="*/ 2697 h 2907"/>
                <a:gd name="T10" fmla="*/ 14 w 1953"/>
                <a:gd name="T11" fmla="*/ 2612 h 2907"/>
                <a:gd name="T12" fmla="*/ 19 w 1953"/>
                <a:gd name="T13" fmla="*/ 2602 h 2907"/>
                <a:gd name="T14" fmla="*/ 0 w 1953"/>
                <a:gd name="T15" fmla="*/ 2593 h 2907"/>
                <a:gd name="T16" fmla="*/ 213 w 1953"/>
                <a:gd name="T17" fmla="*/ 2103 h 2907"/>
                <a:gd name="T18" fmla="*/ 591 w 1953"/>
                <a:gd name="T19" fmla="*/ 2297 h 2907"/>
                <a:gd name="T20" fmla="*/ 973 w 1953"/>
                <a:gd name="T21" fmla="*/ 2378 h 2907"/>
                <a:gd name="T22" fmla="*/ 1358 w 1953"/>
                <a:gd name="T23" fmla="*/ 2099 h 2907"/>
                <a:gd name="T24" fmla="*/ 1337 w 1953"/>
                <a:gd name="T25" fmla="*/ 1994 h 2907"/>
                <a:gd name="T26" fmla="*/ 1136 w 1953"/>
                <a:gd name="T27" fmla="*/ 1820 h 2907"/>
                <a:gd name="T28" fmla="*/ 727 w 1953"/>
                <a:gd name="T29" fmla="*/ 1575 h 2907"/>
                <a:gd name="T30" fmla="*/ 202 w 1953"/>
                <a:gd name="T31" fmla="*/ 1135 h 2907"/>
                <a:gd name="T32" fmla="*/ 101 w 1953"/>
                <a:gd name="T33" fmla="*/ 781 h 2907"/>
                <a:gd name="T34" fmla="*/ 205 w 1953"/>
                <a:gd name="T35" fmla="*/ 393 h 2907"/>
                <a:gd name="T36" fmla="*/ 402 w 1953"/>
                <a:gd name="T37" fmla="*/ 186 h 2907"/>
                <a:gd name="T38" fmla="*/ 1069 w 1953"/>
                <a:gd name="T39" fmla="*/ 0 h 2907"/>
                <a:gd name="T40" fmla="*/ 1567 w 1953"/>
                <a:gd name="T41" fmla="*/ 72 h 2907"/>
                <a:gd name="T42" fmla="*/ 1945 w 1953"/>
                <a:gd name="T43" fmla="*/ 232 h 2907"/>
                <a:gd name="T44" fmla="*/ 1938 w 1953"/>
                <a:gd name="T45" fmla="*/ 248 h 2907"/>
                <a:gd name="T46" fmla="*/ 1953 w 1953"/>
                <a:gd name="T47" fmla="*/ 255 h 2907"/>
                <a:gd name="T48" fmla="*/ 1753 w 1953"/>
                <a:gd name="T49" fmla="*/ 732 h 2907"/>
                <a:gd name="T50" fmla="*/ 1068 w 1953"/>
                <a:gd name="T51" fmla="*/ 533 h 2907"/>
                <a:gd name="T52" fmla="*/ 679 w 1953"/>
                <a:gd name="T53" fmla="*/ 791 h 2907"/>
                <a:gd name="T54" fmla="*/ 700 w 1953"/>
                <a:gd name="T55" fmla="*/ 890 h 2907"/>
                <a:gd name="T56" fmla="*/ 920 w 1953"/>
                <a:gd name="T57" fmla="*/ 1064 h 2907"/>
                <a:gd name="T58" fmla="*/ 1716 w 1953"/>
                <a:gd name="T59" fmla="*/ 1600 h 2907"/>
                <a:gd name="T60" fmla="*/ 1830 w 1953"/>
                <a:gd name="T61" fmla="*/ 1778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53" h="2907">
                  <a:moveTo>
                    <a:pt x="1830" y="1778"/>
                  </a:moveTo>
                  <a:cubicBezTo>
                    <a:pt x="1878" y="1878"/>
                    <a:pt x="1905" y="1997"/>
                    <a:pt x="1905" y="2119"/>
                  </a:cubicBezTo>
                  <a:cubicBezTo>
                    <a:pt x="1905" y="2616"/>
                    <a:pt x="1561" y="2907"/>
                    <a:pt x="976" y="2907"/>
                  </a:cubicBezTo>
                  <a:cubicBezTo>
                    <a:pt x="896" y="2907"/>
                    <a:pt x="816" y="2899"/>
                    <a:pt x="739" y="2891"/>
                  </a:cubicBezTo>
                  <a:cubicBezTo>
                    <a:pt x="551" y="2861"/>
                    <a:pt x="463" y="2831"/>
                    <a:pt x="187" y="2697"/>
                  </a:cubicBezTo>
                  <a:cubicBezTo>
                    <a:pt x="151" y="2680"/>
                    <a:pt x="90" y="2650"/>
                    <a:pt x="14" y="2612"/>
                  </a:cubicBezTo>
                  <a:cubicBezTo>
                    <a:pt x="19" y="2602"/>
                    <a:pt x="19" y="2602"/>
                    <a:pt x="19" y="2602"/>
                  </a:cubicBezTo>
                  <a:cubicBezTo>
                    <a:pt x="12" y="2599"/>
                    <a:pt x="7" y="2596"/>
                    <a:pt x="0" y="2593"/>
                  </a:cubicBezTo>
                  <a:cubicBezTo>
                    <a:pt x="213" y="2103"/>
                    <a:pt x="213" y="2103"/>
                    <a:pt x="213" y="2103"/>
                  </a:cubicBezTo>
                  <a:cubicBezTo>
                    <a:pt x="406" y="2213"/>
                    <a:pt x="486" y="2255"/>
                    <a:pt x="591" y="2297"/>
                  </a:cubicBezTo>
                  <a:cubicBezTo>
                    <a:pt x="723" y="2348"/>
                    <a:pt x="868" y="2378"/>
                    <a:pt x="973" y="2378"/>
                  </a:cubicBezTo>
                  <a:cubicBezTo>
                    <a:pt x="1206" y="2378"/>
                    <a:pt x="1358" y="2268"/>
                    <a:pt x="1358" y="2099"/>
                  </a:cubicBezTo>
                  <a:cubicBezTo>
                    <a:pt x="1358" y="2061"/>
                    <a:pt x="1352" y="2026"/>
                    <a:pt x="1337" y="1994"/>
                  </a:cubicBezTo>
                  <a:cubicBezTo>
                    <a:pt x="1304" y="1935"/>
                    <a:pt x="1241" y="1881"/>
                    <a:pt x="1136" y="1820"/>
                  </a:cubicBezTo>
                  <a:cubicBezTo>
                    <a:pt x="727" y="1575"/>
                    <a:pt x="727" y="1575"/>
                    <a:pt x="727" y="1575"/>
                  </a:cubicBezTo>
                  <a:cubicBezTo>
                    <a:pt x="453" y="1409"/>
                    <a:pt x="290" y="1277"/>
                    <a:pt x="202" y="1135"/>
                  </a:cubicBezTo>
                  <a:cubicBezTo>
                    <a:pt x="129" y="1028"/>
                    <a:pt x="101" y="916"/>
                    <a:pt x="101" y="781"/>
                  </a:cubicBezTo>
                  <a:cubicBezTo>
                    <a:pt x="101" y="642"/>
                    <a:pt x="141" y="498"/>
                    <a:pt x="205" y="393"/>
                  </a:cubicBezTo>
                  <a:cubicBezTo>
                    <a:pt x="249" y="321"/>
                    <a:pt x="318" y="249"/>
                    <a:pt x="402" y="186"/>
                  </a:cubicBezTo>
                  <a:cubicBezTo>
                    <a:pt x="595" y="46"/>
                    <a:pt x="760" y="0"/>
                    <a:pt x="1069" y="0"/>
                  </a:cubicBezTo>
                  <a:cubicBezTo>
                    <a:pt x="1246" y="0"/>
                    <a:pt x="1402" y="21"/>
                    <a:pt x="1567" y="72"/>
                  </a:cubicBezTo>
                  <a:cubicBezTo>
                    <a:pt x="1696" y="114"/>
                    <a:pt x="1768" y="143"/>
                    <a:pt x="1945" y="232"/>
                  </a:cubicBezTo>
                  <a:cubicBezTo>
                    <a:pt x="1938" y="248"/>
                    <a:pt x="1938" y="248"/>
                    <a:pt x="1938" y="248"/>
                  </a:cubicBezTo>
                  <a:cubicBezTo>
                    <a:pt x="1943" y="250"/>
                    <a:pt x="1948" y="252"/>
                    <a:pt x="1953" y="255"/>
                  </a:cubicBezTo>
                  <a:cubicBezTo>
                    <a:pt x="1753" y="732"/>
                    <a:pt x="1753" y="732"/>
                    <a:pt x="1753" y="732"/>
                  </a:cubicBezTo>
                  <a:cubicBezTo>
                    <a:pt x="1473" y="601"/>
                    <a:pt x="1244" y="533"/>
                    <a:pt x="1068" y="533"/>
                  </a:cubicBezTo>
                  <a:cubicBezTo>
                    <a:pt x="832" y="533"/>
                    <a:pt x="679" y="635"/>
                    <a:pt x="679" y="791"/>
                  </a:cubicBezTo>
                  <a:cubicBezTo>
                    <a:pt x="679" y="827"/>
                    <a:pt x="686" y="860"/>
                    <a:pt x="700" y="890"/>
                  </a:cubicBezTo>
                  <a:cubicBezTo>
                    <a:pt x="736" y="947"/>
                    <a:pt x="805" y="999"/>
                    <a:pt x="920" y="1064"/>
                  </a:cubicBezTo>
                  <a:cubicBezTo>
                    <a:pt x="1326" y="1292"/>
                    <a:pt x="1591" y="1469"/>
                    <a:pt x="1716" y="1600"/>
                  </a:cubicBezTo>
                  <a:cubicBezTo>
                    <a:pt x="1762" y="1649"/>
                    <a:pt x="1801" y="1710"/>
                    <a:pt x="1830" y="17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6">
              <a:extLst>
                <a:ext uri="{FF2B5EF4-FFF2-40B4-BE49-F238E27FC236}">
                  <a16:creationId xmlns:a16="http://schemas.microsoft.com/office/drawing/2014/main" id="{57F223CA-FDEB-4EB1-8221-2102E238E199}"/>
                </a:ext>
              </a:extLst>
            </p:cNvPr>
            <p:cNvSpPr>
              <a:spLocks noSelect="1" noEditPoints="1"/>
            </p:cNvSpPr>
            <p:nvPr userDrawn="1"/>
          </p:nvSpPr>
          <p:spPr bwMode="gray">
            <a:xfrm>
              <a:off x="400" y="327"/>
              <a:ext cx="411" cy="595"/>
            </a:xfrm>
            <a:custGeom>
              <a:avLst/>
              <a:gdLst>
                <a:gd name="T0" fmla="*/ 1020 w 2055"/>
                <a:gd name="T1" fmla="*/ 2975 h 2975"/>
                <a:gd name="T2" fmla="*/ 779 w 2055"/>
                <a:gd name="T3" fmla="*/ 2958 h 2975"/>
                <a:gd name="T4" fmla="*/ 776 w 2055"/>
                <a:gd name="T5" fmla="*/ 2957 h 2975"/>
                <a:gd name="T6" fmla="*/ 211 w 2055"/>
                <a:gd name="T7" fmla="*/ 2759 h 2975"/>
                <a:gd name="T8" fmla="*/ 38 w 2055"/>
                <a:gd name="T9" fmla="*/ 2675 h 2975"/>
                <a:gd name="T10" fmla="*/ 0 w 2055"/>
                <a:gd name="T11" fmla="*/ 2656 h 2975"/>
                <a:gd name="T12" fmla="*/ 249 w 2055"/>
                <a:gd name="T13" fmla="*/ 2081 h 2975"/>
                <a:gd name="T14" fmla="*/ 293 w 2055"/>
                <a:gd name="T15" fmla="*/ 2106 h 2975"/>
                <a:gd name="T16" fmla="*/ 664 w 2055"/>
                <a:gd name="T17" fmla="*/ 2297 h 2975"/>
                <a:gd name="T18" fmla="*/ 1028 w 2055"/>
                <a:gd name="T19" fmla="*/ 2374 h 2975"/>
                <a:gd name="T20" fmla="*/ 1367 w 2055"/>
                <a:gd name="T21" fmla="*/ 2141 h 2975"/>
                <a:gd name="T22" fmla="*/ 1157 w 2055"/>
                <a:gd name="T23" fmla="*/ 1881 h 2975"/>
                <a:gd name="T24" fmla="*/ 748 w 2055"/>
                <a:gd name="T25" fmla="*/ 1636 h 2975"/>
                <a:gd name="T26" fmla="*/ 113 w 2055"/>
                <a:gd name="T27" fmla="*/ 825 h 2975"/>
                <a:gd name="T28" fmla="*/ 224 w 2055"/>
                <a:gd name="T29" fmla="*/ 414 h 2975"/>
                <a:gd name="T30" fmla="*/ 432 w 2055"/>
                <a:gd name="T31" fmla="*/ 194 h 2975"/>
                <a:gd name="T32" fmla="*/ 432 w 2055"/>
                <a:gd name="T33" fmla="*/ 194 h 2975"/>
                <a:gd name="T34" fmla="*/ 1124 w 2055"/>
                <a:gd name="T35" fmla="*/ 0 h 2975"/>
                <a:gd name="T36" fmla="*/ 1634 w 2055"/>
                <a:gd name="T37" fmla="*/ 74 h 2975"/>
                <a:gd name="T38" fmla="*/ 1635 w 2055"/>
                <a:gd name="T39" fmla="*/ 74 h 2975"/>
                <a:gd name="T40" fmla="*/ 2018 w 2055"/>
                <a:gd name="T41" fmla="*/ 237 h 2975"/>
                <a:gd name="T42" fmla="*/ 2055 w 2055"/>
                <a:gd name="T43" fmla="*/ 256 h 2975"/>
                <a:gd name="T44" fmla="*/ 1821 w 2055"/>
                <a:gd name="T45" fmla="*/ 814 h 2975"/>
                <a:gd name="T46" fmla="*/ 1778 w 2055"/>
                <a:gd name="T47" fmla="*/ 795 h 2975"/>
                <a:gd name="T48" fmla="*/ 1112 w 2055"/>
                <a:gd name="T49" fmla="*/ 601 h 2975"/>
                <a:gd name="T50" fmla="*/ 769 w 2055"/>
                <a:gd name="T51" fmla="*/ 813 h 2975"/>
                <a:gd name="T52" fmla="*/ 998 w 2055"/>
                <a:gd name="T53" fmla="*/ 1068 h 2975"/>
                <a:gd name="T54" fmla="*/ 1802 w 2055"/>
                <a:gd name="T55" fmla="*/ 1612 h 2975"/>
                <a:gd name="T56" fmla="*/ 1995 w 2055"/>
                <a:gd name="T57" fmla="*/ 2141 h 2975"/>
                <a:gd name="T58" fmla="*/ 1020 w 2055"/>
                <a:gd name="T59" fmla="*/ 2975 h 2975"/>
                <a:gd name="T60" fmla="*/ 789 w 2055"/>
                <a:gd name="T61" fmla="*/ 2868 h 2975"/>
                <a:gd name="T62" fmla="*/ 1020 w 2055"/>
                <a:gd name="T63" fmla="*/ 2884 h 2975"/>
                <a:gd name="T64" fmla="*/ 1904 w 2055"/>
                <a:gd name="T65" fmla="*/ 2141 h 2975"/>
                <a:gd name="T66" fmla="*/ 1736 w 2055"/>
                <a:gd name="T67" fmla="*/ 1674 h 2975"/>
                <a:gd name="T68" fmla="*/ 954 w 2055"/>
                <a:gd name="T69" fmla="*/ 1147 h 2975"/>
                <a:gd name="T70" fmla="*/ 678 w 2055"/>
                <a:gd name="T71" fmla="*/ 813 h 2975"/>
                <a:gd name="T72" fmla="*/ 1112 w 2055"/>
                <a:gd name="T73" fmla="*/ 510 h 2975"/>
                <a:gd name="T74" fmla="*/ 1773 w 2055"/>
                <a:gd name="T75" fmla="*/ 693 h 2975"/>
                <a:gd name="T76" fmla="*/ 1939 w 2055"/>
                <a:gd name="T77" fmla="*/ 299 h 2975"/>
                <a:gd name="T78" fmla="*/ 1607 w 2055"/>
                <a:gd name="T79" fmla="*/ 160 h 2975"/>
                <a:gd name="T80" fmla="*/ 1124 w 2055"/>
                <a:gd name="T81" fmla="*/ 90 h 2975"/>
                <a:gd name="T82" fmla="*/ 486 w 2055"/>
                <a:gd name="T83" fmla="*/ 267 h 2975"/>
                <a:gd name="T84" fmla="*/ 301 w 2055"/>
                <a:gd name="T85" fmla="*/ 461 h 2975"/>
                <a:gd name="T86" fmla="*/ 204 w 2055"/>
                <a:gd name="T87" fmla="*/ 825 h 2975"/>
                <a:gd name="T88" fmla="*/ 795 w 2055"/>
                <a:gd name="T89" fmla="*/ 1558 h 2975"/>
                <a:gd name="T90" fmla="*/ 1203 w 2055"/>
                <a:gd name="T91" fmla="*/ 1803 h 2975"/>
                <a:gd name="T92" fmla="*/ 1458 w 2055"/>
                <a:gd name="T93" fmla="*/ 2141 h 2975"/>
                <a:gd name="T94" fmla="*/ 1028 w 2055"/>
                <a:gd name="T95" fmla="*/ 2464 h 2975"/>
                <a:gd name="T96" fmla="*/ 631 w 2055"/>
                <a:gd name="T97" fmla="*/ 2381 h 2975"/>
                <a:gd name="T98" fmla="*/ 630 w 2055"/>
                <a:gd name="T99" fmla="*/ 2381 h 2975"/>
                <a:gd name="T100" fmla="*/ 292 w 2055"/>
                <a:gd name="T101" fmla="*/ 2209 h 2975"/>
                <a:gd name="T102" fmla="*/ 117 w 2055"/>
                <a:gd name="T103" fmla="*/ 2613 h 2975"/>
                <a:gd name="T104" fmla="*/ 250 w 2055"/>
                <a:gd name="T105" fmla="*/ 2678 h 2975"/>
                <a:gd name="T106" fmla="*/ 250 w 2055"/>
                <a:gd name="T107" fmla="*/ 2678 h 2975"/>
                <a:gd name="T108" fmla="*/ 789 w 2055"/>
                <a:gd name="T109" fmla="*/ 2868 h 2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5" h="2975">
                  <a:moveTo>
                    <a:pt x="1020" y="2975"/>
                  </a:moveTo>
                  <a:cubicBezTo>
                    <a:pt x="940" y="2975"/>
                    <a:pt x="863" y="2967"/>
                    <a:pt x="779" y="2958"/>
                  </a:cubicBezTo>
                  <a:cubicBezTo>
                    <a:pt x="776" y="2957"/>
                    <a:pt x="776" y="2957"/>
                    <a:pt x="776" y="2957"/>
                  </a:cubicBezTo>
                  <a:cubicBezTo>
                    <a:pt x="580" y="2927"/>
                    <a:pt x="485" y="2893"/>
                    <a:pt x="211" y="2759"/>
                  </a:cubicBezTo>
                  <a:cubicBezTo>
                    <a:pt x="176" y="2743"/>
                    <a:pt x="118" y="2715"/>
                    <a:pt x="38" y="2675"/>
                  </a:cubicBezTo>
                  <a:cubicBezTo>
                    <a:pt x="0" y="2656"/>
                    <a:pt x="0" y="2656"/>
                    <a:pt x="0" y="2656"/>
                  </a:cubicBezTo>
                  <a:cubicBezTo>
                    <a:pt x="249" y="2081"/>
                    <a:pt x="249" y="2081"/>
                    <a:pt x="249" y="2081"/>
                  </a:cubicBezTo>
                  <a:cubicBezTo>
                    <a:pt x="293" y="2106"/>
                    <a:pt x="293" y="2106"/>
                    <a:pt x="293" y="2106"/>
                  </a:cubicBezTo>
                  <a:cubicBezTo>
                    <a:pt x="490" y="2218"/>
                    <a:pt x="566" y="2257"/>
                    <a:pt x="664" y="2297"/>
                  </a:cubicBezTo>
                  <a:cubicBezTo>
                    <a:pt x="788" y="2344"/>
                    <a:pt x="927" y="2374"/>
                    <a:pt x="1028" y="2374"/>
                  </a:cubicBezTo>
                  <a:cubicBezTo>
                    <a:pt x="1234" y="2374"/>
                    <a:pt x="1367" y="2282"/>
                    <a:pt x="1367" y="2141"/>
                  </a:cubicBezTo>
                  <a:cubicBezTo>
                    <a:pt x="1367" y="2054"/>
                    <a:pt x="1333" y="1984"/>
                    <a:pt x="1157" y="1881"/>
                  </a:cubicBezTo>
                  <a:cubicBezTo>
                    <a:pt x="748" y="1636"/>
                    <a:pt x="748" y="1636"/>
                    <a:pt x="748" y="1636"/>
                  </a:cubicBezTo>
                  <a:cubicBezTo>
                    <a:pt x="267" y="1346"/>
                    <a:pt x="113" y="1149"/>
                    <a:pt x="113" y="825"/>
                  </a:cubicBezTo>
                  <a:cubicBezTo>
                    <a:pt x="113" y="682"/>
                    <a:pt x="155" y="528"/>
                    <a:pt x="224" y="414"/>
                  </a:cubicBezTo>
                  <a:cubicBezTo>
                    <a:pt x="271" y="337"/>
                    <a:pt x="343" y="261"/>
                    <a:pt x="432" y="194"/>
                  </a:cubicBezTo>
                  <a:cubicBezTo>
                    <a:pt x="432" y="194"/>
                    <a:pt x="432" y="194"/>
                    <a:pt x="432" y="194"/>
                  </a:cubicBezTo>
                  <a:cubicBezTo>
                    <a:pt x="633" y="49"/>
                    <a:pt x="808" y="0"/>
                    <a:pt x="1124" y="0"/>
                  </a:cubicBezTo>
                  <a:cubicBezTo>
                    <a:pt x="1309" y="0"/>
                    <a:pt x="1471" y="23"/>
                    <a:pt x="1634" y="74"/>
                  </a:cubicBezTo>
                  <a:cubicBezTo>
                    <a:pt x="1635" y="74"/>
                    <a:pt x="1635" y="74"/>
                    <a:pt x="1635" y="74"/>
                  </a:cubicBezTo>
                  <a:cubicBezTo>
                    <a:pt x="1763" y="116"/>
                    <a:pt x="1836" y="145"/>
                    <a:pt x="2018" y="237"/>
                  </a:cubicBezTo>
                  <a:cubicBezTo>
                    <a:pt x="2055" y="256"/>
                    <a:pt x="2055" y="256"/>
                    <a:pt x="2055" y="256"/>
                  </a:cubicBezTo>
                  <a:cubicBezTo>
                    <a:pt x="1821" y="814"/>
                    <a:pt x="1821" y="814"/>
                    <a:pt x="1821" y="814"/>
                  </a:cubicBezTo>
                  <a:cubicBezTo>
                    <a:pt x="1778" y="795"/>
                    <a:pt x="1778" y="795"/>
                    <a:pt x="1778" y="795"/>
                  </a:cubicBezTo>
                  <a:cubicBezTo>
                    <a:pt x="1502" y="666"/>
                    <a:pt x="1278" y="601"/>
                    <a:pt x="1112" y="601"/>
                  </a:cubicBezTo>
                  <a:cubicBezTo>
                    <a:pt x="903" y="601"/>
                    <a:pt x="769" y="684"/>
                    <a:pt x="769" y="813"/>
                  </a:cubicBezTo>
                  <a:cubicBezTo>
                    <a:pt x="769" y="921"/>
                    <a:pt x="843" y="981"/>
                    <a:pt x="998" y="1068"/>
                  </a:cubicBezTo>
                  <a:cubicBezTo>
                    <a:pt x="1413" y="1302"/>
                    <a:pt x="1676" y="1480"/>
                    <a:pt x="1802" y="1612"/>
                  </a:cubicBezTo>
                  <a:cubicBezTo>
                    <a:pt x="1923" y="1739"/>
                    <a:pt x="1995" y="1937"/>
                    <a:pt x="1995" y="2141"/>
                  </a:cubicBezTo>
                  <a:cubicBezTo>
                    <a:pt x="1995" y="2663"/>
                    <a:pt x="1630" y="2975"/>
                    <a:pt x="1020" y="2975"/>
                  </a:cubicBezTo>
                  <a:moveTo>
                    <a:pt x="789" y="2868"/>
                  </a:moveTo>
                  <a:cubicBezTo>
                    <a:pt x="871" y="2877"/>
                    <a:pt x="945" y="2884"/>
                    <a:pt x="1020" y="2884"/>
                  </a:cubicBezTo>
                  <a:cubicBezTo>
                    <a:pt x="1582" y="2884"/>
                    <a:pt x="1904" y="2613"/>
                    <a:pt x="1904" y="2141"/>
                  </a:cubicBezTo>
                  <a:cubicBezTo>
                    <a:pt x="1904" y="1959"/>
                    <a:pt x="1841" y="1785"/>
                    <a:pt x="1736" y="1674"/>
                  </a:cubicBezTo>
                  <a:cubicBezTo>
                    <a:pt x="1617" y="1549"/>
                    <a:pt x="1361" y="1376"/>
                    <a:pt x="954" y="1147"/>
                  </a:cubicBezTo>
                  <a:cubicBezTo>
                    <a:pt x="775" y="1047"/>
                    <a:pt x="678" y="964"/>
                    <a:pt x="678" y="813"/>
                  </a:cubicBezTo>
                  <a:cubicBezTo>
                    <a:pt x="678" y="629"/>
                    <a:pt x="848" y="510"/>
                    <a:pt x="1112" y="510"/>
                  </a:cubicBezTo>
                  <a:cubicBezTo>
                    <a:pt x="1285" y="510"/>
                    <a:pt x="1501" y="570"/>
                    <a:pt x="1773" y="693"/>
                  </a:cubicBezTo>
                  <a:cubicBezTo>
                    <a:pt x="1939" y="299"/>
                    <a:pt x="1939" y="299"/>
                    <a:pt x="1939" y="299"/>
                  </a:cubicBezTo>
                  <a:cubicBezTo>
                    <a:pt x="1790" y="225"/>
                    <a:pt x="1721" y="197"/>
                    <a:pt x="1607" y="160"/>
                  </a:cubicBezTo>
                  <a:cubicBezTo>
                    <a:pt x="1451" y="112"/>
                    <a:pt x="1302" y="90"/>
                    <a:pt x="1124" y="90"/>
                  </a:cubicBezTo>
                  <a:cubicBezTo>
                    <a:pt x="826" y="90"/>
                    <a:pt x="671" y="133"/>
                    <a:pt x="486" y="267"/>
                  </a:cubicBezTo>
                  <a:cubicBezTo>
                    <a:pt x="406" y="327"/>
                    <a:pt x="342" y="394"/>
                    <a:pt x="301" y="461"/>
                  </a:cubicBezTo>
                  <a:cubicBezTo>
                    <a:pt x="240" y="561"/>
                    <a:pt x="204" y="698"/>
                    <a:pt x="204" y="825"/>
                  </a:cubicBezTo>
                  <a:cubicBezTo>
                    <a:pt x="204" y="1114"/>
                    <a:pt x="342" y="1285"/>
                    <a:pt x="795" y="1558"/>
                  </a:cubicBezTo>
                  <a:cubicBezTo>
                    <a:pt x="1203" y="1803"/>
                    <a:pt x="1203" y="1803"/>
                    <a:pt x="1203" y="1803"/>
                  </a:cubicBezTo>
                  <a:cubicBezTo>
                    <a:pt x="1389" y="1911"/>
                    <a:pt x="1458" y="2003"/>
                    <a:pt x="1458" y="2141"/>
                  </a:cubicBezTo>
                  <a:cubicBezTo>
                    <a:pt x="1458" y="2334"/>
                    <a:pt x="1285" y="2464"/>
                    <a:pt x="1028" y="2464"/>
                  </a:cubicBezTo>
                  <a:cubicBezTo>
                    <a:pt x="915" y="2464"/>
                    <a:pt x="767" y="2433"/>
                    <a:pt x="631" y="2381"/>
                  </a:cubicBezTo>
                  <a:cubicBezTo>
                    <a:pt x="630" y="2381"/>
                    <a:pt x="630" y="2381"/>
                    <a:pt x="630" y="2381"/>
                  </a:cubicBezTo>
                  <a:cubicBezTo>
                    <a:pt x="530" y="2340"/>
                    <a:pt x="449" y="2299"/>
                    <a:pt x="292" y="2209"/>
                  </a:cubicBezTo>
                  <a:cubicBezTo>
                    <a:pt x="117" y="2613"/>
                    <a:pt x="117" y="2613"/>
                    <a:pt x="117" y="2613"/>
                  </a:cubicBezTo>
                  <a:cubicBezTo>
                    <a:pt x="177" y="2643"/>
                    <a:pt x="222" y="2664"/>
                    <a:pt x="250" y="2678"/>
                  </a:cubicBezTo>
                  <a:cubicBezTo>
                    <a:pt x="250" y="2678"/>
                    <a:pt x="250" y="2678"/>
                    <a:pt x="250" y="2678"/>
                  </a:cubicBezTo>
                  <a:cubicBezTo>
                    <a:pt x="530" y="2814"/>
                    <a:pt x="613" y="2840"/>
                    <a:pt x="789" y="2868"/>
                  </a:cubicBezTo>
                </a:path>
              </a:pathLst>
            </a:custGeom>
            <a:solidFill>
              <a:srgbClr val="009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17">
              <a:extLst>
                <a:ext uri="{FF2B5EF4-FFF2-40B4-BE49-F238E27FC236}">
                  <a16:creationId xmlns:a16="http://schemas.microsoft.com/office/drawing/2014/main" id="{C1D496C4-79BB-4D07-8EC7-06EFC727E483}"/>
                </a:ext>
              </a:extLst>
            </p:cNvPr>
            <p:cNvSpPr>
              <a:spLocks noSelect="1" noEditPoints="1"/>
            </p:cNvSpPr>
            <p:nvPr userDrawn="1"/>
          </p:nvSpPr>
          <p:spPr bwMode="gray">
            <a:xfrm>
              <a:off x="409" y="974"/>
              <a:ext cx="950" cy="148"/>
            </a:xfrm>
            <a:custGeom>
              <a:avLst/>
              <a:gdLst>
                <a:gd name="T0" fmla="*/ 0 w 4749"/>
                <a:gd name="T1" fmla="*/ 13 h 738"/>
                <a:gd name="T2" fmla="*/ 58 w 4749"/>
                <a:gd name="T3" fmla="*/ 724 h 738"/>
                <a:gd name="T4" fmla="*/ 173 w 4749"/>
                <a:gd name="T5" fmla="*/ 453 h 738"/>
                <a:gd name="T6" fmla="*/ 197 w 4749"/>
                <a:gd name="T7" fmla="*/ 13 h 738"/>
                <a:gd name="T8" fmla="*/ 58 w 4749"/>
                <a:gd name="T9" fmla="*/ 392 h 738"/>
                <a:gd name="T10" fmla="*/ 185 w 4749"/>
                <a:gd name="T11" fmla="*/ 65 h 738"/>
                <a:gd name="T12" fmla="*/ 158 w 4749"/>
                <a:gd name="T13" fmla="*/ 401 h 738"/>
                <a:gd name="T14" fmla="*/ 964 w 4749"/>
                <a:gd name="T15" fmla="*/ 673 h 738"/>
                <a:gd name="T16" fmla="*/ 584 w 4749"/>
                <a:gd name="T17" fmla="*/ 724 h 738"/>
                <a:gd name="T18" fmla="*/ 954 w 4749"/>
                <a:gd name="T19" fmla="*/ 13 h 738"/>
                <a:gd name="T20" fmla="*/ 643 w 4749"/>
                <a:gd name="T21" fmla="*/ 65 h 738"/>
                <a:gd name="T22" fmla="*/ 900 w 4749"/>
                <a:gd name="T23" fmla="*/ 335 h 738"/>
                <a:gd name="T24" fmla="*/ 643 w 4749"/>
                <a:gd name="T25" fmla="*/ 387 h 738"/>
                <a:gd name="T26" fmla="*/ 1645 w 4749"/>
                <a:gd name="T27" fmla="*/ 13 h 738"/>
                <a:gd name="T28" fmla="*/ 1703 w 4749"/>
                <a:gd name="T29" fmla="*/ 731 h 738"/>
                <a:gd name="T30" fmla="*/ 1209 w 4749"/>
                <a:gd name="T31" fmla="*/ 85 h 738"/>
                <a:gd name="T32" fmla="*/ 1150 w 4749"/>
                <a:gd name="T33" fmla="*/ 724 h 738"/>
                <a:gd name="T34" fmla="*/ 1237 w 4749"/>
                <a:gd name="T35" fmla="*/ 13 h 738"/>
                <a:gd name="T36" fmla="*/ 1645 w 4749"/>
                <a:gd name="T37" fmla="*/ 13 h 738"/>
                <a:gd name="T38" fmla="*/ 2154 w 4749"/>
                <a:gd name="T39" fmla="*/ 349 h 738"/>
                <a:gd name="T40" fmla="*/ 2098 w 4749"/>
                <a:gd name="T41" fmla="*/ 738 h 738"/>
                <a:gd name="T42" fmla="*/ 1924 w 4749"/>
                <a:gd name="T43" fmla="*/ 621 h 738"/>
                <a:gd name="T44" fmla="*/ 2252 w 4749"/>
                <a:gd name="T45" fmla="*/ 555 h 738"/>
                <a:gd name="T46" fmla="*/ 1912 w 4749"/>
                <a:gd name="T47" fmla="*/ 176 h 738"/>
                <a:gd name="T48" fmla="*/ 2319 w 4749"/>
                <a:gd name="T49" fmla="*/ 54 h 738"/>
                <a:gd name="T50" fmla="*/ 2125 w 4749"/>
                <a:gd name="T51" fmla="*/ 55 h 738"/>
                <a:gd name="T52" fmla="*/ 2514 w 4749"/>
                <a:gd name="T53" fmla="*/ 13 h 738"/>
                <a:gd name="T54" fmla="*/ 2572 w 4749"/>
                <a:gd name="T55" fmla="*/ 724 h 738"/>
                <a:gd name="T56" fmla="*/ 2514 w 4749"/>
                <a:gd name="T57" fmla="*/ 13 h 738"/>
                <a:gd name="T58" fmla="*/ 2759 w 4749"/>
                <a:gd name="T59" fmla="*/ 369 h 738"/>
                <a:gd name="T60" fmla="*/ 3443 w 4749"/>
                <a:gd name="T61" fmla="*/ 369 h 738"/>
                <a:gd name="T62" fmla="*/ 3101 w 4749"/>
                <a:gd name="T63" fmla="*/ 684 h 738"/>
                <a:gd name="T64" fmla="*/ 3101 w 4749"/>
                <a:gd name="T65" fmla="*/ 54 h 738"/>
                <a:gd name="T66" fmla="*/ 3101 w 4749"/>
                <a:gd name="T67" fmla="*/ 684 h 738"/>
                <a:gd name="T68" fmla="*/ 4009 w 4749"/>
                <a:gd name="T69" fmla="*/ 673 h 738"/>
                <a:gd name="T70" fmla="*/ 3630 w 4749"/>
                <a:gd name="T71" fmla="*/ 724 h 738"/>
                <a:gd name="T72" fmla="*/ 3999 w 4749"/>
                <a:gd name="T73" fmla="*/ 13 h 738"/>
                <a:gd name="T74" fmla="*/ 3688 w 4749"/>
                <a:gd name="T75" fmla="*/ 65 h 738"/>
                <a:gd name="T76" fmla="*/ 3946 w 4749"/>
                <a:gd name="T77" fmla="*/ 335 h 738"/>
                <a:gd name="T78" fmla="*/ 3688 w 4749"/>
                <a:gd name="T79" fmla="*/ 387 h 738"/>
                <a:gd name="T80" fmla="*/ 4749 w 4749"/>
                <a:gd name="T81" fmla="*/ 13 h 738"/>
                <a:gd name="T82" fmla="*/ 4675 w 4749"/>
                <a:gd name="T83" fmla="*/ 731 h 738"/>
                <a:gd name="T84" fmla="*/ 4254 w 4749"/>
                <a:gd name="T85" fmla="*/ 724 h 738"/>
                <a:gd name="T86" fmla="*/ 4196 w 4749"/>
                <a:gd name="T87" fmla="*/ 13 h 738"/>
                <a:gd name="T88" fmla="*/ 4690 w 4749"/>
                <a:gd name="T89" fmla="*/ 646 h 738"/>
                <a:gd name="T90" fmla="*/ 4749 w 4749"/>
                <a:gd name="T91" fmla="*/ 1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49" h="738">
                  <a:moveTo>
                    <a:pt x="197" y="13"/>
                  </a:moveTo>
                  <a:cubicBezTo>
                    <a:pt x="0" y="13"/>
                    <a:pt x="0" y="13"/>
                    <a:pt x="0" y="13"/>
                  </a:cubicBezTo>
                  <a:cubicBezTo>
                    <a:pt x="0" y="724"/>
                    <a:pt x="0" y="724"/>
                    <a:pt x="0" y="724"/>
                  </a:cubicBezTo>
                  <a:cubicBezTo>
                    <a:pt x="58" y="724"/>
                    <a:pt x="58" y="724"/>
                    <a:pt x="58" y="724"/>
                  </a:cubicBezTo>
                  <a:cubicBezTo>
                    <a:pt x="58" y="442"/>
                    <a:pt x="58" y="442"/>
                    <a:pt x="58" y="442"/>
                  </a:cubicBezTo>
                  <a:cubicBezTo>
                    <a:pt x="137" y="450"/>
                    <a:pt x="145" y="453"/>
                    <a:pt x="173" y="453"/>
                  </a:cubicBezTo>
                  <a:cubicBezTo>
                    <a:pt x="320" y="453"/>
                    <a:pt x="422" y="365"/>
                    <a:pt x="422" y="218"/>
                  </a:cubicBezTo>
                  <a:cubicBezTo>
                    <a:pt x="422" y="76"/>
                    <a:pt x="334" y="13"/>
                    <a:pt x="197" y="13"/>
                  </a:cubicBezTo>
                  <a:close/>
                  <a:moveTo>
                    <a:pt x="158" y="401"/>
                  </a:moveTo>
                  <a:cubicBezTo>
                    <a:pt x="133" y="401"/>
                    <a:pt x="122" y="400"/>
                    <a:pt x="58" y="392"/>
                  </a:cubicBezTo>
                  <a:cubicBezTo>
                    <a:pt x="58" y="65"/>
                    <a:pt x="58" y="65"/>
                    <a:pt x="58" y="65"/>
                  </a:cubicBezTo>
                  <a:cubicBezTo>
                    <a:pt x="185" y="65"/>
                    <a:pt x="185" y="65"/>
                    <a:pt x="185" y="65"/>
                  </a:cubicBezTo>
                  <a:cubicBezTo>
                    <a:pt x="293" y="65"/>
                    <a:pt x="357" y="110"/>
                    <a:pt x="357" y="223"/>
                  </a:cubicBezTo>
                  <a:cubicBezTo>
                    <a:pt x="357" y="350"/>
                    <a:pt x="272" y="401"/>
                    <a:pt x="158" y="401"/>
                  </a:cubicBezTo>
                  <a:close/>
                  <a:moveTo>
                    <a:pt x="643" y="673"/>
                  </a:moveTo>
                  <a:cubicBezTo>
                    <a:pt x="964" y="673"/>
                    <a:pt x="964" y="673"/>
                    <a:pt x="964" y="673"/>
                  </a:cubicBezTo>
                  <a:cubicBezTo>
                    <a:pt x="964" y="724"/>
                    <a:pt x="964" y="724"/>
                    <a:pt x="964" y="724"/>
                  </a:cubicBezTo>
                  <a:cubicBezTo>
                    <a:pt x="584" y="724"/>
                    <a:pt x="584" y="724"/>
                    <a:pt x="584" y="724"/>
                  </a:cubicBezTo>
                  <a:cubicBezTo>
                    <a:pt x="584" y="13"/>
                    <a:pt x="584" y="13"/>
                    <a:pt x="584" y="13"/>
                  </a:cubicBezTo>
                  <a:cubicBezTo>
                    <a:pt x="954" y="13"/>
                    <a:pt x="954" y="13"/>
                    <a:pt x="954" y="13"/>
                  </a:cubicBezTo>
                  <a:cubicBezTo>
                    <a:pt x="954" y="65"/>
                    <a:pt x="954" y="65"/>
                    <a:pt x="954" y="65"/>
                  </a:cubicBezTo>
                  <a:cubicBezTo>
                    <a:pt x="643" y="65"/>
                    <a:pt x="643" y="65"/>
                    <a:pt x="643" y="65"/>
                  </a:cubicBezTo>
                  <a:cubicBezTo>
                    <a:pt x="643" y="335"/>
                    <a:pt x="643" y="335"/>
                    <a:pt x="643" y="335"/>
                  </a:cubicBezTo>
                  <a:cubicBezTo>
                    <a:pt x="900" y="335"/>
                    <a:pt x="900" y="335"/>
                    <a:pt x="900" y="335"/>
                  </a:cubicBezTo>
                  <a:cubicBezTo>
                    <a:pt x="900" y="387"/>
                    <a:pt x="900" y="387"/>
                    <a:pt x="900" y="387"/>
                  </a:cubicBezTo>
                  <a:cubicBezTo>
                    <a:pt x="643" y="387"/>
                    <a:pt x="643" y="387"/>
                    <a:pt x="643" y="387"/>
                  </a:cubicBezTo>
                  <a:lnTo>
                    <a:pt x="643" y="673"/>
                  </a:lnTo>
                  <a:close/>
                  <a:moveTo>
                    <a:pt x="1645" y="13"/>
                  </a:moveTo>
                  <a:cubicBezTo>
                    <a:pt x="1703" y="13"/>
                    <a:pt x="1703" y="13"/>
                    <a:pt x="1703" y="13"/>
                  </a:cubicBezTo>
                  <a:cubicBezTo>
                    <a:pt x="1703" y="731"/>
                    <a:pt x="1703" y="731"/>
                    <a:pt x="1703" y="731"/>
                  </a:cubicBezTo>
                  <a:cubicBezTo>
                    <a:pt x="1630" y="731"/>
                    <a:pt x="1630" y="731"/>
                    <a:pt x="1630" y="731"/>
                  </a:cubicBezTo>
                  <a:cubicBezTo>
                    <a:pt x="1209" y="85"/>
                    <a:pt x="1209" y="85"/>
                    <a:pt x="1209" y="85"/>
                  </a:cubicBezTo>
                  <a:cubicBezTo>
                    <a:pt x="1209" y="724"/>
                    <a:pt x="1209" y="724"/>
                    <a:pt x="1209" y="724"/>
                  </a:cubicBezTo>
                  <a:cubicBezTo>
                    <a:pt x="1150" y="724"/>
                    <a:pt x="1150" y="724"/>
                    <a:pt x="1150" y="724"/>
                  </a:cubicBezTo>
                  <a:cubicBezTo>
                    <a:pt x="1150" y="13"/>
                    <a:pt x="1150" y="13"/>
                    <a:pt x="1150" y="13"/>
                  </a:cubicBezTo>
                  <a:cubicBezTo>
                    <a:pt x="1237" y="13"/>
                    <a:pt x="1237" y="13"/>
                    <a:pt x="1237" y="13"/>
                  </a:cubicBezTo>
                  <a:cubicBezTo>
                    <a:pt x="1645" y="646"/>
                    <a:pt x="1645" y="646"/>
                    <a:pt x="1645" y="646"/>
                  </a:cubicBezTo>
                  <a:lnTo>
                    <a:pt x="1645" y="13"/>
                  </a:lnTo>
                  <a:close/>
                  <a:moveTo>
                    <a:pt x="1977" y="175"/>
                  </a:moveTo>
                  <a:cubicBezTo>
                    <a:pt x="1977" y="239"/>
                    <a:pt x="2012" y="270"/>
                    <a:pt x="2154" y="349"/>
                  </a:cubicBezTo>
                  <a:cubicBezTo>
                    <a:pt x="2237" y="394"/>
                    <a:pt x="2317" y="440"/>
                    <a:pt x="2317" y="546"/>
                  </a:cubicBezTo>
                  <a:cubicBezTo>
                    <a:pt x="2317" y="664"/>
                    <a:pt x="2234" y="738"/>
                    <a:pt x="2098" y="738"/>
                  </a:cubicBezTo>
                  <a:cubicBezTo>
                    <a:pt x="2016" y="738"/>
                    <a:pt x="1960" y="715"/>
                    <a:pt x="1894" y="669"/>
                  </a:cubicBezTo>
                  <a:cubicBezTo>
                    <a:pt x="1924" y="621"/>
                    <a:pt x="1924" y="621"/>
                    <a:pt x="1924" y="621"/>
                  </a:cubicBezTo>
                  <a:cubicBezTo>
                    <a:pt x="1985" y="662"/>
                    <a:pt x="2029" y="684"/>
                    <a:pt x="2104" y="684"/>
                  </a:cubicBezTo>
                  <a:cubicBezTo>
                    <a:pt x="2195" y="684"/>
                    <a:pt x="2252" y="635"/>
                    <a:pt x="2252" y="555"/>
                  </a:cubicBezTo>
                  <a:cubicBezTo>
                    <a:pt x="2252" y="449"/>
                    <a:pt x="2136" y="406"/>
                    <a:pt x="2059" y="363"/>
                  </a:cubicBezTo>
                  <a:cubicBezTo>
                    <a:pt x="1955" y="305"/>
                    <a:pt x="1912" y="245"/>
                    <a:pt x="1912" y="176"/>
                  </a:cubicBezTo>
                  <a:cubicBezTo>
                    <a:pt x="1912" y="68"/>
                    <a:pt x="1998" y="1"/>
                    <a:pt x="2132" y="1"/>
                  </a:cubicBezTo>
                  <a:cubicBezTo>
                    <a:pt x="2207" y="1"/>
                    <a:pt x="2256" y="16"/>
                    <a:pt x="2319" y="54"/>
                  </a:cubicBezTo>
                  <a:cubicBezTo>
                    <a:pt x="2292" y="104"/>
                    <a:pt x="2292" y="104"/>
                    <a:pt x="2292" y="104"/>
                  </a:cubicBezTo>
                  <a:cubicBezTo>
                    <a:pt x="2238" y="72"/>
                    <a:pt x="2188" y="55"/>
                    <a:pt x="2125" y="55"/>
                  </a:cubicBezTo>
                  <a:cubicBezTo>
                    <a:pt x="2039" y="55"/>
                    <a:pt x="1977" y="101"/>
                    <a:pt x="1977" y="175"/>
                  </a:cubicBezTo>
                  <a:close/>
                  <a:moveTo>
                    <a:pt x="2514" y="13"/>
                  </a:moveTo>
                  <a:cubicBezTo>
                    <a:pt x="2572" y="13"/>
                    <a:pt x="2572" y="13"/>
                    <a:pt x="2572" y="13"/>
                  </a:cubicBezTo>
                  <a:cubicBezTo>
                    <a:pt x="2572" y="724"/>
                    <a:pt x="2572" y="724"/>
                    <a:pt x="2572" y="724"/>
                  </a:cubicBezTo>
                  <a:cubicBezTo>
                    <a:pt x="2514" y="724"/>
                    <a:pt x="2514" y="724"/>
                    <a:pt x="2514" y="724"/>
                  </a:cubicBezTo>
                  <a:lnTo>
                    <a:pt x="2514" y="13"/>
                  </a:lnTo>
                  <a:close/>
                  <a:moveTo>
                    <a:pt x="3101" y="0"/>
                  </a:moveTo>
                  <a:cubicBezTo>
                    <a:pt x="2904" y="0"/>
                    <a:pt x="2759" y="153"/>
                    <a:pt x="2759" y="369"/>
                  </a:cubicBezTo>
                  <a:cubicBezTo>
                    <a:pt x="2759" y="585"/>
                    <a:pt x="2904" y="738"/>
                    <a:pt x="3101" y="738"/>
                  </a:cubicBezTo>
                  <a:cubicBezTo>
                    <a:pt x="3298" y="738"/>
                    <a:pt x="3443" y="585"/>
                    <a:pt x="3443" y="369"/>
                  </a:cubicBezTo>
                  <a:cubicBezTo>
                    <a:pt x="3443" y="153"/>
                    <a:pt x="3299" y="0"/>
                    <a:pt x="3101" y="0"/>
                  </a:cubicBezTo>
                  <a:close/>
                  <a:moveTo>
                    <a:pt x="3101" y="684"/>
                  </a:moveTo>
                  <a:cubicBezTo>
                    <a:pt x="2947" y="684"/>
                    <a:pt x="2823" y="540"/>
                    <a:pt x="2823" y="369"/>
                  </a:cubicBezTo>
                  <a:cubicBezTo>
                    <a:pt x="2823" y="198"/>
                    <a:pt x="2947" y="54"/>
                    <a:pt x="3101" y="54"/>
                  </a:cubicBezTo>
                  <a:cubicBezTo>
                    <a:pt x="3255" y="54"/>
                    <a:pt x="3378" y="198"/>
                    <a:pt x="3378" y="369"/>
                  </a:cubicBezTo>
                  <a:cubicBezTo>
                    <a:pt x="3378" y="540"/>
                    <a:pt x="3255" y="684"/>
                    <a:pt x="3101" y="684"/>
                  </a:cubicBezTo>
                  <a:close/>
                  <a:moveTo>
                    <a:pt x="3688" y="673"/>
                  </a:moveTo>
                  <a:cubicBezTo>
                    <a:pt x="4009" y="673"/>
                    <a:pt x="4009" y="673"/>
                    <a:pt x="4009" y="673"/>
                  </a:cubicBezTo>
                  <a:cubicBezTo>
                    <a:pt x="4009" y="724"/>
                    <a:pt x="4009" y="724"/>
                    <a:pt x="4009" y="724"/>
                  </a:cubicBezTo>
                  <a:cubicBezTo>
                    <a:pt x="3630" y="724"/>
                    <a:pt x="3630" y="724"/>
                    <a:pt x="3630" y="724"/>
                  </a:cubicBezTo>
                  <a:cubicBezTo>
                    <a:pt x="3630" y="13"/>
                    <a:pt x="3630" y="13"/>
                    <a:pt x="3630" y="13"/>
                  </a:cubicBezTo>
                  <a:cubicBezTo>
                    <a:pt x="3999" y="13"/>
                    <a:pt x="3999" y="13"/>
                    <a:pt x="3999" y="13"/>
                  </a:cubicBezTo>
                  <a:cubicBezTo>
                    <a:pt x="3999" y="65"/>
                    <a:pt x="3999" y="65"/>
                    <a:pt x="3999" y="65"/>
                  </a:cubicBezTo>
                  <a:cubicBezTo>
                    <a:pt x="3688" y="65"/>
                    <a:pt x="3688" y="65"/>
                    <a:pt x="3688" y="65"/>
                  </a:cubicBezTo>
                  <a:cubicBezTo>
                    <a:pt x="3688" y="335"/>
                    <a:pt x="3688" y="335"/>
                    <a:pt x="3688" y="335"/>
                  </a:cubicBezTo>
                  <a:cubicBezTo>
                    <a:pt x="3946" y="335"/>
                    <a:pt x="3946" y="335"/>
                    <a:pt x="3946" y="335"/>
                  </a:cubicBezTo>
                  <a:cubicBezTo>
                    <a:pt x="3946" y="387"/>
                    <a:pt x="3946" y="387"/>
                    <a:pt x="3946" y="387"/>
                  </a:cubicBezTo>
                  <a:cubicBezTo>
                    <a:pt x="3688" y="387"/>
                    <a:pt x="3688" y="387"/>
                    <a:pt x="3688" y="387"/>
                  </a:cubicBezTo>
                  <a:lnTo>
                    <a:pt x="3688" y="673"/>
                  </a:lnTo>
                  <a:close/>
                  <a:moveTo>
                    <a:pt x="4749" y="13"/>
                  </a:moveTo>
                  <a:cubicBezTo>
                    <a:pt x="4749" y="731"/>
                    <a:pt x="4749" y="731"/>
                    <a:pt x="4749" y="731"/>
                  </a:cubicBezTo>
                  <a:cubicBezTo>
                    <a:pt x="4675" y="731"/>
                    <a:pt x="4675" y="731"/>
                    <a:pt x="4675" y="731"/>
                  </a:cubicBezTo>
                  <a:cubicBezTo>
                    <a:pt x="4254" y="85"/>
                    <a:pt x="4254" y="85"/>
                    <a:pt x="4254" y="85"/>
                  </a:cubicBezTo>
                  <a:cubicBezTo>
                    <a:pt x="4254" y="724"/>
                    <a:pt x="4254" y="724"/>
                    <a:pt x="4254" y="724"/>
                  </a:cubicBezTo>
                  <a:cubicBezTo>
                    <a:pt x="4196" y="724"/>
                    <a:pt x="4196" y="724"/>
                    <a:pt x="4196" y="724"/>
                  </a:cubicBezTo>
                  <a:cubicBezTo>
                    <a:pt x="4196" y="13"/>
                    <a:pt x="4196" y="13"/>
                    <a:pt x="4196" y="13"/>
                  </a:cubicBezTo>
                  <a:cubicBezTo>
                    <a:pt x="4282" y="13"/>
                    <a:pt x="4282" y="13"/>
                    <a:pt x="4282" y="13"/>
                  </a:cubicBezTo>
                  <a:cubicBezTo>
                    <a:pt x="4690" y="646"/>
                    <a:pt x="4690" y="646"/>
                    <a:pt x="4690" y="646"/>
                  </a:cubicBezTo>
                  <a:cubicBezTo>
                    <a:pt x="4690" y="13"/>
                    <a:pt x="4690" y="13"/>
                    <a:pt x="4690" y="13"/>
                  </a:cubicBezTo>
                  <a:lnTo>
                    <a:pt x="474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pic>
        <p:nvPicPr>
          <p:cNvPr id="19" name="Afbeelding 18">
            <a:extLst>
              <a:ext uri="{FF2B5EF4-FFF2-40B4-BE49-F238E27FC236}">
                <a16:creationId xmlns:a16="http://schemas.microsoft.com/office/drawing/2014/main" id="{39000F34-E5CA-4247-95F2-3C33FD73F3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986" y="393535"/>
            <a:ext cx="2496763" cy="1566440"/>
          </a:xfrm>
          <a:prstGeom prst="rect">
            <a:avLst/>
          </a:prstGeom>
        </p:spPr>
      </p:pic>
    </p:spTree>
    <p:extLst>
      <p:ext uri="{BB962C8B-B14F-4D97-AF65-F5344CB8AC3E}">
        <p14:creationId xmlns:p14="http://schemas.microsoft.com/office/powerpoint/2010/main" val="163924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ote tekst met onderschrift (Paars)">
    <p:spTree>
      <p:nvGrpSpPr>
        <p:cNvPr id="1" name=""/>
        <p:cNvGrpSpPr/>
        <p:nvPr/>
      </p:nvGrpSpPr>
      <p:grpSpPr>
        <a:xfrm>
          <a:off x="0" y="0"/>
          <a:ext cx="0" cy="0"/>
          <a:chOff x="0" y="0"/>
          <a:chExt cx="0" cy="0"/>
        </a:xfrm>
      </p:grpSpPr>
      <p:grpSp>
        <p:nvGrpSpPr>
          <p:cNvPr id="9" name="Group 1">
            <a:extLst>
              <a:ext uri="{FF2B5EF4-FFF2-40B4-BE49-F238E27FC236}">
                <a16:creationId xmlns:a16="http://schemas.microsoft.com/office/drawing/2014/main" id="{2C1EB1FE-08D0-4662-B362-F2295EA04F0B}"/>
              </a:ext>
            </a:extLst>
          </p:cNvPr>
          <p:cNvGrpSpPr>
            <a:grpSpLocks noSelect="1"/>
          </p:cNvGrpSpPr>
          <p:nvPr userDrawn="1"/>
        </p:nvGrpSpPr>
        <p:grpSpPr bwMode="gray">
          <a:xfrm>
            <a:off x="318052" y="352425"/>
            <a:ext cx="11556449" cy="6153150"/>
            <a:chOff x="371061" y="352425"/>
            <a:chExt cx="11503440" cy="6153150"/>
          </a:xfrm>
        </p:grpSpPr>
        <p:sp>
          <p:nvSpPr>
            <p:cNvPr id="13" name="Freeform 5">
              <a:extLst>
                <a:ext uri="{FF2B5EF4-FFF2-40B4-BE49-F238E27FC236}">
                  <a16:creationId xmlns:a16="http://schemas.microsoft.com/office/drawing/2014/main" id="{B4E80EEF-7559-445B-8F3E-68A990A08C1A}"/>
                </a:ext>
              </a:extLst>
            </p:cNvPr>
            <p:cNvSpPr>
              <a:spLocks noSelect="1"/>
            </p:cNvSpPr>
            <p:nvPr userDrawn="1"/>
          </p:nvSpPr>
          <p:spPr bwMode="gray">
            <a:xfrm>
              <a:off x="371061" y="352425"/>
              <a:ext cx="11503440" cy="6153150"/>
            </a:xfrm>
            <a:custGeom>
              <a:avLst/>
              <a:gdLst>
                <a:gd name="T0" fmla="*/ 6619 w 7205"/>
                <a:gd name="T1" fmla="*/ 3876 h 3876"/>
                <a:gd name="T2" fmla="*/ 0 w 7205"/>
                <a:gd name="T3" fmla="*/ 3876 h 3876"/>
                <a:gd name="T4" fmla="*/ 0 w 7205"/>
                <a:gd name="T5" fmla="*/ 0 h 3876"/>
                <a:gd name="T6" fmla="*/ 7205 w 7205"/>
                <a:gd name="T7" fmla="*/ 0 h 3876"/>
                <a:gd name="T8" fmla="*/ 7205 w 7205"/>
                <a:gd name="T9" fmla="*/ 3298 h 3876"/>
                <a:gd name="T10" fmla="*/ 6619 w 7205"/>
                <a:gd name="T11" fmla="*/ 3876 h 3876"/>
              </a:gdLst>
              <a:ahLst/>
              <a:cxnLst>
                <a:cxn ang="0">
                  <a:pos x="T0" y="T1"/>
                </a:cxn>
                <a:cxn ang="0">
                  <a:pos x="T2" y="T3"/>
                </a:cxn>
                <a:cxn ang="0">
                  <a:pos x="T4" y="T5"/>
                </a:cxn>
                <a:cxn ang="0">
                  <a:pos x="T6" y="T7"/>
                </a:cxn>
                <a:cxn ang="0">
                  <a:pos x="T8" y="T9"/>
                </a:cxn>
                <a:cxn ang="0">
                  <a:pos x="T10" y="T11"/>
                </a:cxn>
              </a:cxnLst>
              <a:rect l="0" t="0" r="r" b="b"/>
              <a:pathLst>
                <a:path w="7205" h="3876">
                  <a:moveTo>
                    <a:pt x="6619" y="3876"/>
                  </a:moveTo>
                  <a:lnTo>
                    <a:pt x="0" y="3876"/>
                  </a:lnTo>
                  <a:lnTo>
                    <a:pt x="0" y="0"/>
                  </a:lnTo>
                  <a:lnTo>
                    <a:pt x="7205" y="0"/>
                  </a:lnTo>
                  <a:lnTo>
                    <a:pt x="7205" y="3298"/>
                  </a:lnTo>
                  <a:lnTo>
                    <a:pt x="6619" y="3876"/>
                  </a:ln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16" name="Freeform 6">
              <a:extLst>
                <a:ext uri="{FF2B5EF4-FFF2-40B4-BE49-F238E27FC236}">
                  <a16:creationId xmlns:a16="http://schemas.microsoft.com/office/drawing/2014/main" id="{AE4D6D9C-2002-4CF0-BEE4-28041CB462DD}"/>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 name="T6" fmla="*/ 0 w 585"/>
                <a:gd name="T7" fmla="*/ 580 h 580"/>
              </a:gdLst>
              <a:ahLst/>
              <a:cxnLst>
                <a:cxn ang="0">
                  <a:pos x="T0" y="T1"/>
                </a:cxn>
                <a:cxn ang="0">
                  <a:pos x="T2" y="T3"/>
                </a:cxn>
                <a:cxn ang="0">
                  <a:pos x="T4" y="T5"/>
                </a:cxn>
                <a:cxn ang="0">
                  <a:pos x="T6" y="T7"/>
                </a:cxn>
              </a:cxnLst>
              <a:rect l="0" t="0" r="r" b="b"/>
              <a:pathLst>
                <a:path w="585" h="580">
                  <a:moveTo>
                    <a:pt x="0" y="580"/>
                  </a:moveTo>
                  <a:lnTo>
                    <a:pt x="585" y="0"/>
                  </a:lnTo>
                  <a:lnTo>
                    <a:pt x="0" y="0"/>
                  </a:lnTo>
                  <a:lnTo>
                    <a:pt x="0" y="580"/>
                  </a:lnTo>
                  <a:close/>
                </a:path>
              </a:pathLst>
            </a:custGeom>
            <a:solidFill>
              <a:srgbClr val="B08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7">
              <a:extLst>
                <a:ext uri="{FF2B5EF4-FFF2-40B4-BE49-F238E27FC236}">
                  <a16:creationId xmlns:a16="http://schemas.microsoft.com/office/drawing/2014/main" id="{F25E727D-FE59-4477-927D-34246C82D8FE}"/>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Lst>
              <a:ahLst/>
              <a:cxnLst>
                <a:cxn ang="0">
                  <a:pos x="T0" y="T1"/>
                </a:cxn>
                <a:cxn ang="0">
                  <a:pos x="T2" y="T3"/>
                </a:cxn>
                <a:cxn ang="0">
                  <a:pos x="T4" y="T5"/>
                </a:cxn>
              </a:cxnLst>
              <a:rect l="0" t="0" r="r" b="b"/>
              <a:pathLst>
                <a:path w="585" h="580">
                  <a:moveTo>
                    <a:pt x="0" y="580"/>
                  </a:moveTo>
                  <a:lnTo>
                    <a:pt x="58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15" name="Frame text 4 (JU-Free)">
            <a:extLst>
              <a:ext uri="{FF2B5EF4-FFF2-40B4-BE49-F238E27FC236}">
                <a16:creationId xmlns:a16="http://schemas.microsoft.com/office/drawing/2014/main" id="{881ABFEB-BA3D-414D-A4C5-464C44FAF93E}"/>
              </a:ext>
            </a:extLst>
          </p:cNvPr>
          <p:cNvSpPr>
            <a:spLocks noGrp="1"/>
          </p:cNvSpPr>
          <p:nvPr>
            <p:ph type="body" sz="quarter" idx="19" hasCustomPrompt="1"/>
          </p:nvPr>
        </p:nvSpPr>
        <p:spPr bwMode="gray">
          <a:xfrm>
            <a:off x="1676399" y="1462520"/>
            <a:ext cx="8746435" cy="4128052"/>
          </a:xfrm>
        </p:spPr>
        <p:txBody>
          <a:bodyPr anchor="t" anchorCtr="0"/>
          <a:lstStyle>
            <a:lvl1pPr marL="0" indent="0">
              <a:lnSpc>
                <a:spcPct val="100000"/>
              </a:lnSpc>
              <a:buNone/>
              <a:defRPr sz="3500" b="1">
                <a:solidFill>
                  <a:schemeClr val="bg2"/>
                </a:solidFill>
              </a:defRPr>
            </a:lvl1pPr>
            <a:lvl2pPr marL="0" indent="0">
              <a:lnSpc>
                <a:spcPct val="140000"/>
              </a:lnSpc>
              <a:spcBef>
                <a:spcPts val="1400"/>
              </a:spcBef>
              <a:buNone/>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nl-NL" dirty="0"/>
              <a:t>[Grote tekst (lijstniveau verhogen voor onderschrift)]</a:t>
            </a:r>
          </a:p>
          <a:p>
            <a:pPr lvl="0"/>
            <a:r>
              <a:rPr lang="nl-NL" dirty="0"/>
              <a:t>JU-LEVEL1=Grote tekst</a:t>
            </a:r>
          </a:p>
          <a:p>
            <a:pPr lvl="1"/>
            <a:r>
              <a:rPr lang="nl-NL" dirty="0"/>
              <a:t>JU-LEVEL2=Onderschrift</a:t>
            </a:r>
          </a:p>
        </p:txBody>
      </p:sp>
      <p:sp>
        <p:nvSpPr>
          <p:cNvPr id="6" name="Tijdelijke aanduiding voor dianummer 5">
            <a:extLst>
              <a:ext uri="{FF2B5EF4-FFF2-40B4-BE49-F238E27FC236}">
                <a16:creationId xmlns:a16="http://schemas.microsoft.com/office/drawing/2014/main" id="{5D40A0F5-A7C7-4A36-A74D-38895462E189}"/>
              </a:ext>
            </a:extLst>
          </p:cNvPr>
          <p:cNvSpPr>
            <a:spLocks noGrp="1" noSelect="1"/>
          </p:cNvSpPr>
          <p:nvPr>
            <p:ph type="sldNum" sz="quarter" idx="22"/>
          </p:nvPr>
        </p:nvSpPr>
        <p:spPr bwMode="gray"/>
        <p:txBody>
          <a:bodyPr/>
          <a:lstStyle/>
          <a:p>
            <a:fld id="{8F18802B-E4C7-4B2D-B37A-6B7CC3C134EA}" type="slidenum">
              <a:rPr lang="nl-NL" smtClean="0"/>
              <a:pPr/>
              <a:t>‹nr.›</a:t>
            </a:fld>
            <a:endParaRPr lang="nl-NL" dirty="0"/>
          </a:p>
        </p:txBody>
      </p:sp>
      <p:sp>
        <p:nvSpPr>
          <p:cNvPr id="8" name="Freeform 5">
            <a:extLst>
              <a:ext uri="{FF2B5EF4-FFF2-40B4-BE49-F238E27FC236}">
                <a16:creationId xmlns:a16="http://schemas.microsoft.com/office/drawing/2014/main" id="{665E2CB0-2BAE-4FB7-BAF7-B7FDF4974222}"/>
              </a:ext>
            </a:extLst>
          </p:cNvPr>
          <p:cNvSpPr>
            <a:spLocks noSelect="1" noEditPoints="1"/>
          </p:cNvSpPr>
          <p:nvPr userDrawn="1"/>
        </p:nvSpPr>
        <p:spPr bwMode="gray">
          <a:xfrm>
            <a:off x="10017125" y="5881688"/>
            <a:ext cx="590550" cy="366713"/>
          </a:xfrm>
          <a:custGeom>
            <a:avLst/>
            <a:gdLst>
              <a:gd name="T0" fmla="*/ 791 w 1860"/>
              <a:gd name="T1" fmla="*/ 657 h 1153"/>
              <a:gd name="T2" fmla="*/ 1109 w 1860"/>
              <a:gd name="T3" fmla="*/ 810 h 1153"/>
              <a:gd name="T4" fmla="*/ 919 w 1860"/>
              <a:gd name="T5" fmla="*/ 956 h 1153"/>
              <a:gd name="T6" fmla="*/ 1280 w 1860"/>
              <a:gd name="T7" fmla="*/ 663 h 1153"/>
              <a:gd name="T8" fmla="*/ 1239 w 1860"/>
              <a:gd name="T9" fmla="*/ 474 h 1153"/>
              <a:gd name="T10" fmla="*/ 1296 w 1860"/>
              <a:gd name="T11" fmla="*/ 274 h 1153"/>
              <a:gd name="T12" fmla="*/ 1280 w 1860"/>
              <a:gd name="T13" fmla="*/ 663 h 1153"/>
              <a:gd name="T14" fmla="*/ 386 w 1860"/>
              <a:gd name="T15" fmla="*/ 414 h 1153"/>
              <a:gd name="T16" fmla="*/ 431 w 1860"/>
              <a:gd name="T17" fmla="*/ 233 h 1153"/>
              <a:gd name="T18" fmla="*/ 584 w 1860"/>
              <a:gd name="T19" fmla="*/ 534 h 1153"/>
              <a:gd name="T20" fmla="*/ 791 w 1860"/>
              <a:gd name="T21" fmla="*/ 200 h 1153"/>
              <a:gd name="T22" fmla="*/ 1063 w 1860"/>
              <a:gd name="T23" fmla="*/ 270 h 1153"/>
              <a:gd name="T24" fmla="*/ 1065 w 1860"/>
              <a:gd name="T25" fmla="*/ 274 h 1153"/>
              <a:gd name="T26" fmla="*/ 908 w 1860"/>
              <a:gd name="T27" fmla="*/ 480 h 1153"/>
              <a:gd name="T28" fmla="*/ 1289 w 1860"/>
              <a:gd name="T29" fmla="*/ 238 h 1153"/>
              <a:gd name="T30" fmla="*/ 1171 w 1860"/>
              <a:gd name="T31" fmla="*/ 74 h 1153"/>
              <a:gd name="T32" fmla="*/ 1824 w 1860"/>
              <a:gd name="T33" fmla="*/ 283 h 1153"/>
              <a:gd name="T34" fmla="*/ 1341 w 1860"/>
              <a:gd name="T35" fmla="*/ 919 h 1153"/>
              <a:gd name="T36" fmla="*/ 1820 w 1860"/>
              <a:gd name="T37" fmla="*/ 919 h 1153"/>
              <a:gd name="T38" fmla="*/ 1189 w 1860"/>
              <a:gd name="T39" fmla="*/ 1085 h 1153"/>
              <a:gd name="T40" fmla="*/ 1299 w 1860"/>
              <a:gd name="T41" fmla="*/ 698 h 1153"/>
              <a:gd name="T42" fmla="*/ 1647 w 1860"/>
              <a:gd name="T43" fmla="*/ 238 h 1153"/>
              <a:gd name="T44" fmla="*/ 1289 w 1860"/>
              <a:gd name="T45" fmla="*/ 238 h 1153"/>
              <a:gd name="T46" fmla="*/ 565 w 1860"/>
              <a:gd name="T47" fmla="*/ 830 h 1153"/>
              <a:gd name="T48" fmla="*/ 308 w 1860"/>
              <a:gd name="T49" fmla="*/ 604 h 1153"/>
              <a:gd name="T50" fmla="*/ 117 w 1860"/>
              <a:gd name="T51" fmla="*/ 179 h 1153"/>
              <a:gd name="T52" fmla="*/ 435 w 1860"/>
              <a:gd name="T53" fmla="*/ 35 h 1153"/>
              <a:gd name="T54" fmla="*/ 751 w 1860"/>
              <a:gd name="T55" fmla="*/ 116 h 1153"/>
              <a:gd name="T56" fmla="*/ 431 w 1860"/>
              <a:gd name="T57" fmla="*/ 198 h 1153"/>
              <a:gd name="T58" fmla="*/ 369 w 1860"/>
              <a:gd name="T59" fmla="*/ 445 h 1153"/>
              <a:gd name="T60" fmla="*/ 737 w 1860"/>
              <a:gd name="T61" fmla="*/ 830 h 1153"/>
              <a:gd name="T62" fmla="*/ 306 w 1860"/>
              <a:gd name="T63" fmla="*/ 1111 h 1153"/>
              <a:gd name="T64" fmla="*/ 97 w 1860"/>
              <a:gd name="T65" fmla="*/ 1038 h 1153"/>
              <a:gd name="T66" fmla="*/ 113 w 1860"/>
              <a:gd name="T67" fmla="*/ 856 h 1153"/>
              <a:gd name="T68" fmla="*/ 244 w 1860"/>
              <a:gd name="T69" fmla="*/ 923 h 1153"/>
              <a:gd name="T70" fmla="*/ 435 w 1860"/>
              <a:gd name="T71" fmla="*/ 0 h 1153"/>
              <a:gd name="T72" fmla="*/ 167 w 1860"/>
              <a:gd name="T73" fmla="*/ 76 h 1153"/>
              <a:gd name="T74" fmla="*/ 44 w 1860"/>
              <a:gd name="T75" fmla="*/ 320 h 1153"/>
              <a:gd name="T76" fmla="*/ 448 w 1860"/>
              <a:gd name="T77" fmla="*/ 729 h 1153"/>
              <a:gd name="T78" fmla="*/ 398 w 1860"/>
              <a:gd name="T79" fmla="*/ 920 h 1153"/>
              <a:gd name="T80" fmla="*/ 113 w 1860"/>
              <a:gd name="T81" fmla="*/ 816 h 1153"/>
              <a:gd name="T82" fmla="*/ 0 w 1860"/>
              <a:gd name="T83" fmla="*/ 1029 h 1153"/>
              <a:gd name="T84" fmla="*/ 82 w 1860"/>
              <a:gd name="T85" fmla="*/ 1069 h 1153"/>
              <a:gd name="T86" fmla="*/ 301 w 1860"/>
              <a:gd name="T87" fmla="*/ 1146 h 1153"/>
              <a:gd name="T88" fmla="*/ 584 w 1860"/>
              <a:gd name="T89" fmla="*/ 1120 h 1153"/>
              <a:gd name="T90" fmla="*/ 770 w 1860"/>
              <a:gd name="T91" fmla="*/ 1123 h 1153"/>
              <a:gd name="T92" fmla="*/ 1047 w 1860"/>
              <a:gd name="T93" fmla="*/ 1121 h 1153"/>
              <a:gd name="T94" fmla="*/ 1856 w 1860"/>
              <a:gd name="T95" fmla="*/ 883 h 1153"/>
              <a:gd name="T96" fmla="*/ 1860 w 1860"/>
              <a:gd name="T97" fmla="*/ 295 h 1153"/>
              <a:gd name="T98" fmla="*/ 1063 w 1860"/>
              <a:gd name="T99" fmla="*/ 38 h 1153"/>
              <a:gd name="T100" fmla="*/ 958 w 1860"/>
              <a:gd name="T101" fmla="*/ 36 h 1153"/>
              <a:gd name="T102" fmla="*/ 770 w 1860"/>
              <a:gd name="T103" fmla="*/ 36 h 1153"/>
              <a:gd name="T104" fmla="*/ 633 w 1860"/>
              <a:gd name="T105" fmla="*/ 29 h 1153"/>
              <a:gd name="T106" fmla="*/ 435 w 1860"/>
              <a:gd name="T107"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0" h="1153">
                <a:moveTo>
                  <a:pt x="791" y="956"/>
                </a:moveTo>
                <a:cubicBezTo>
                  <a:pt x="791" y="657"/>
                  <a:pt x="791" y="657"/>
                  <a:pt x="791" y="657"/>
                </a:cubicBezTo>
                <a:cubicBezTo>
                  <a:pt x="919" y="657"/>
                  <a:pt x="919" y="657"/>
                  <a:pt x="919" y="657"/>
                </a:cubicBezTo>
                <a:cubicBezTo>
                  <a:pt x="1041" y="657"/>
                  <a:pt x="1109" y="711"/>
                  <a:pt x="1109" y="810"/>
                </a:cubicBezTo>
                <a:cubicBezTo>
                  <a:pt x="1109" y="866"/>
                  <a:pt x="1082" y="915"/>
                  <a:pt x="1038" y="937"/>
                </a:cubicBezTo>
                <a:cubicBezTo>
                  <a:pt x="1008" y="953"/>
                  <a:pt x="980" y="956"/>
                  <a:pt x="919" y="956"/>
                </a:cubicBezTo>
                <a:cubicBezTo>
                  <a:pt x="791" y="956"/>
                  <a:pt x="791" y="956"/>
                  <a:pt x="791" y="956"/>
                </a:cubicBezTo>
                <a:moveTo>
                  <a:pt x="1280" y="663"/>
                </a:moveTo>
                <a:cubicBezTo>
                  <a:pt x="1237" y="595"/>
                  <a:pt x="1164" y="555"/>
                  <a:pt x="1069" y="553"/>
                </a:cubicBezTo>
                <a:cubicBezTo>
                  <a:pt x="1151" y="548"/>
                  <a:pt x="1193" y="528"/>
                  <a:pt x="1239" y="474"/>
                </a:cubicBezTo>
                <a:cubicBezTo>
                  <a:pt x="1276" y="428"/>
                  <a:pt x="1298" y="363"/>
                  <a:pt x="1298" y="302"/>
                </a:cubicBezTo>
                <a:cubicBezTo>
                  <a:pt x="1298" y="293"/>
                  <a:pt x="1297" y="284"/>
                  <a:pt x="1296" y="274"/>
                </a:cubicBezTo>
                <a:cubicBezTo>
                  <a:pt x="1574" y="274"/>
                  <a:pt x="1574" y="274"/>
                  <a:pt x="1574" y="274"/>
                </a:cubicBezTo>
                <a:cubicBezTo>
                  <a:pt x="1280" y="663"/>
                  <a:pt x="1280" y="663"/>
                  <a:pt x="1280" y="663"/>
                </a:cubicBezTo>
                <a:moveTo>
                  <a:pt x="584" y="534"/>
                </a:moveTo>
                <a:cubicBezTo>
                  <a:pt x="533" y="499"/>
                  <a:pt x="467" y="459"/>
                  <a:pt x="386" y="414"/>
                </a:cubicBezTo>
                <a:cubicBezTo>
                  <a:pt x="326" y="380"/>
                  <a:pt x="298" y="357"/>
                  <a:pt x="298" y="315"/>
                </a:cubicBezTo>
                <a:cubicBezTo>
                  <a:pt x="298" y="265"/>
                  <a:pt x="350" y="233"/>
                  <a:pt x="431" y="233"/>
                </a:cubicBezTo>
                <a:cubicBezTo>
                  <a:pt x="472" y="233"/>
                  <a:pt x="524" y="244"/>
                  <a:pt x="584" y="265"/>
                </a:cubicBezTo>
                <a:cubicBezTo>
                  <a:pt x="584" y="534"/>
                  <a:pt x="584" y="534"/>
                  <a:pt x="584" y="534"/>
                </a:cubicBezTo>
                <a:moveTo>
                  <a:pt x="791" y="480"/>
                </a:moveTo>
                <a:cubicBezTo>
                  <a:pt x="791" y="200"/>
                  <a:pt x="791" y="200"/>
                  <a:pt x="791" y="200"/>
                </a:cubicBezTo>
                <a:cubicBezTo>
                  <a:pt x="919" y="200"/>
                  <a:pt x="919" y="200"/>
                  <a:pt x="919" y="200"/>
                </a:cubicBezTo>
                <a:cubicBezTo>
                  <a:pt x="989" y="200"/>
                  <a:pt x="1039" y="226"/>
                  <a:pt x="1063" y="270"/>
                </a:cubicBezTo>
                <a:cubicBezTo>
                  <a:pt x="1063" y="274"/>
                  <a:pt x="1063" y="274"/>
                  <a:pt x="1063" y="274"/>
                </a:cubicBezTo>
                <a:cubicBezTo>
                  <a:pt x="1065" y="274"/>
                  <a:pt x="1065" y="274"/>
                  <a:pt x="1065" y="274"/>
                </a:cubicBezTo>
                <a:cubicBezTo>
                  <a:pt x="1074" y="293"/>
                  <a:pt x="1079" y="314"/>
                  <a:pt x="1079" y="339"/>
                </a:cubicBezTo>
                <a:cubicBezTo>
                  <a:pt x="1079" y="431"/>
                  <a:pt x="1019" y="480"/>
                  <a:pt x="908" y="480"/>
                </a:cubicBezTo>
                <a:cubicBezTo>
                  <a:pt x="791" y="480"/>
                  <a:pt x="791" y="480"/>
                  <a:pt x="791" y="480"/>
                </a:cubicBezTo>
                <a:moveTo>
                  <a:pt x="1289" y="238"/>
                </a:moveTo>
                <a:cubicBezTo>
                  <a:pt x="1277" y="188"/>
                  <a:pt x="1252" y="140"/>
                  <a:pt x="1217" y="108"/>
                </a:cubicBezTo>
                <a:cubicBezTo>
                  <a:pt x="1202" y="94"/>
                  <a:pt x="1188" y="83"/>
                  <a:pt x="1171" y="74"/>
                </a:cubicBezTo>
                <a:cubicBezTo>
                  <a:pt x="1824" y="72"/>
                  <a:pt x="1824" y="72"/>
                  <a:pt x="1824" y="72"/>
                </a:cubicBezTo>
                <a:cubicBezTo>
                  <a:pt x="1824" y="283"/>
                  <a:pt x="1824" y="283"/>
                  <a:pt x="1824" y="283"/>
                </a:cubicBezTo>
                <a:cubicBezTo>
                  <a:pt x="1385" y="861"/>
                  <a:pt x="1385" y="861"/>
                  <a:pt x="1385" y="861"/>
                </a:cubicBezTo>
                <a:cubicBezTo>
                  <a:pt x="1341" y="919"/>
                  <a:pt x="1341" y="919"/>
                  <a:pt x="1341" y="919"/>
                </a:cubicBezTo>
                <a:cubicBezTo>
                  <a:pt x="1414" y="919"/>
                  <a:pt x="1414" y="919"/>
                  <a:pt x="1414" y="919"/>
                </a:cubicBezTo>
                <a:cubicBezTo>
                  <a:pt x="1820" y="919"/>
                  <a:pt x="1820" y="919"/>
                  <a:pt x="1820" y="919"/>
                </a:cubicBezTo>
                <a:cubicBezTo>
                  <a:pt x="1820" y="1085"/>
                  <a:pt x="1820" y="1085"/>
                  <a:pt x="1820" y="1085"/>
                </a:cubicBezTo>
                <a:cubicBezTo>
                  <a:pt x="1189" y="1085"/>
                  <a:pt x="1189" y="1085"/>
                  <a:pt x="1189" y="1085"/>
                </a:cubicBezTo>
                <a:cubicBezTo>
                  <a:pt x="1277" y="1039"/>
                  <a:pt x="1325" y="954"/>
                  <a:pt x="1325" y="833"/>
                </a:cubicBezTo>
                <a:cubicBezTo>
                  <a:pt x="1325" y="782"/>
                  <a:pt x="1316" y="737"/>
                  <a:pt x="1299" y="698"/>
                </a:cubicBezTo>
                <a:cubicBezTo>
                  <a:pt x="1603" y="296"/>
                  <a:pt x="1603" y="296"/>
                  <a:pt x="1603" y="296"/>
                </a:cubicBezTo>
                <a:cubicBezTo>
                  <a:pt x="1647" y="238"/>
                  <a:pt x="1647" y="238"/>
                  <a:pt x="1647" y="238"/>
                </a:cubicBezTo>
                <a:cubicBezTo>
                  <a:pt x="1574" y="238"/>
                  <a:pt x="1574" y="238"/>
                  <a:pt x="1574" y="238"/>
                </a:cubicBezTo>
                <a:cubicBezTo>
                  <a:pt x="1289" y="238"/>
                  <a:pt x="1289" y="238"/>
                  <a:pt x="1289" y="238"/>
                </a:cubicBezTo>
                <a:moveTo>
                  <a:pt x="398" y="955"/>
                </a:moveTo>
                <a:cubicBezTo>
                  <a:pt x="498" y="955"/>
                  <a:pt x="565" y="905"/>
                  <a:pt x="565" y="830"/>
                </a:cubicBezTo>
                <a:cubicBezTo>
                  <a:pt x="565" y="776"/>
                  <a:pt x="538" y="741"/>
                  <a:pt x="466" y="699"/>
                </a:cubicBezTo>
                <a:cubicBezTo>
                  <a:pt x="308" y="604"/>
                  <a:pt x="308" y="604"/>
                  <a:pt x="308" y="604"/>
                </a:cubicBezTo>
                <a:cubicBezTo>
                  <a:pt x="132" y="498"/>
                  <a:pt x="79" y="432"/>
                  <a:pt x="79" y="320"/>
                </a:cubicBezTo>
                <a:cubicBezTo>
                  <a:pt x="79" y="271"/>
                  <a:pt x="93" y="218"/>
                  <a:pt x="117" y="179"/>
                </a:cubicBezTo>
                <a:cubicBezTo>
                  <a:pt x="132" y="153"/>
                  <a:pt x="157" y="127"/>
                  <a:pt x="188" y="104"/>
                </a:cubicBezTo>
                <a:cubicBezTo>
                  <a:pt x="260" y="52"/>
                  <a:pt x="320" y="35"/>
                  <a:pt x="435" y="35"/>
                </a:cubicBezTo>
                <a:cubicBezTo>
                  <a:pt x="504" y="35"/>
                  <a:pt x="562" y="44"/>
                  <a:pt x="622" y="62"/>
                </a:cubicBezTo>
                <a:cubicBezTo>
                  <a:pt x="666" y="77"/>
                  <a:pt x="693" y="87"/>
                  <a:pt x="751" y="116"/>
                </a:cubicBezTo>
                <a:cubicBezTo>
                  <a:pt x="687" y="269"/>
                  <a:pt x="687" y="269"/>
                  <a:pt x="687" y="269"/>
                </a:cubicBezTo>
                <a:cubicBezTo>
                  <a:pt x="581" y="221"/>
                  <a:pt x="498" y="198"/>
                  <a:pt x="431" y="198"/>
                </a:cubicBezTo>
                <a:cubicBezTo>
                  <a:pt x="329" y="198"/>
                  <a:pt x="263" y="244"/>
                  <a:pt x="263" y="315"/>
                </a:cubicBezTo>
                <a:cubicBezTo>
                  <a:pt x="263" y="374"/>
                  <a:pt x="300" y="406"/>
                  <a:pt x="369" y="445"/>
                </a:cubicBezTo>
                <a:cubicBezTo>
                  <a:pt x="527" y="534"/>
                  <a:pt x="626" y="600"/>
                  <a:pt x="672" y="649"/>
                </a:cubicBezTo>
                <a:cubicBezTo>
                  <a:pt x="713" y="692"/>
                  <a:pt x="737" y="759"/>
                  <a:pt x="737" y="830"/>
                </a:cubicBezTo>
                <a:cubicBezTo>
                  <a:pt x="737" y="1013"/>
                  <a:pt x="613" y="1118"/>
                  <a:pt x="395" y="1118"/>
                </a:cubicBezTo>
                <a:cubicBezTo>
                  <a:pt x="366" y="1118"/>
                  <a:pt x="337" y="1115"/>
                  <a:pt x="306" y="1111"/>
                </a:cubicBezTo>
                <a:cubicBezTo>
                  <a:pt x="237" y="1100"/>
                  <a:pt x="205" y="1091"/>
                  <a:pt x="97" y="1038"/>
                </a:cubicBezTo>
                <a:cubicBezTo>
                  <a:pt x="97" y="1038"/>
                  <a:pt x="97" y="1038"/>
                  <a:pt x="97" y="1038"/>
                </a:cubicBezTo>
                <a:cubicBezTo>
                  <a:pt x="86" y="1033"/>
                  <a:pt x="68" y="1024"/>
                  <a:pt x="45" y="1013"/>
                </a:cubicBezTo>
                <a:cubicBezTo>
                  <a:pt x="113" y="856"/>
                  <a:pt x="113" y="856"/>
                  <a:pt x="113" y="856"/>
                </a:cubicBezTo>
                <a:cubicBezTo>
                  <a:pt x="174" y="891"/>
                  <a:pt x="205" y="907"/>
                  <a:pt x="244" y="923"/>
                </a:cubicBezTo>
                <a:cubicBezTo>
                  <a:pt x="244" y="923"/>
                  <a:pt x="244" y="923"/>
                  <a:pt x="244" y="923"/>
                </a:cubicBezTo>
                <a:cubicBezTo>
                  <a:pt x="297" y="943"/>
                  <a:pt x="354" y="955"/>
                  <a:pt x="398" y="955"/>
                </a:cubicBezTo>
                <a:moveTo>
                  <a:pt x="435" y="0"/>
                </a:moveTo>
                <a:cubicBezTo>
                  <a:pt x="313" y="0"/>
                  <a:pt x="245" y="19"/>
                  <a:pt x="167" y="75"/>
                </a:cubicBezTo>
                <a:cubicBezTo>
                  <a:pt x="167" y="76"/>
                  <a:pt x="167" y="76"/>
                  <a:pt x="167" y="76"/>
                </a:cubicBezTo>
                <a:cubicBezTo>
                  <a:pt x="133" y="101"/>
                  <a:pt x="105" y="131"/>
                  <a:pt x="87" y="161"/>
                </a:cubicBezTo>
                <a:cubicBezTo>
                  <a:pt x="60" y="205"/>
                  <a:pt x="44" y="264"/>
                  <a:pt x="44" y="320"/>
                </a:cubicBezTo>
                <a:cubicBezTo>
                  <a:pt x="44" y="445"/>
                  <a:pt x="103" y="522"/>
                  <a:pt x="290" y="634"/>
                </a:cubicBezTo>
                <a:cubicBezTo>
                  <a:pt x="448" y="729"/>
                  <a:pt x="448" y="729"/>
                  <a:pt x="448" y="729"/>
                </a:cubicBezTo>
                <a:cubicBezTo>
                  <a:pt x="516" y="769"/>
                  <a:pt x="529" y="796"/>
                  <a:pt x="529" y="830"/>
                </a:cubicBezTo>
                <a:cubicBezTo>
                  <a:pt x="529" y="885"/>
                  <a:pt x="478" y="920"/>
                  <a:pt x="398" y="920"/>
                </a:cubicBezTo>
                <a:cubicBezTo>
                  <a:pt x="359" y="920"/>
                  <a:pt x="305" y="909"/>
                  <a:pt x="257" y="890"/>
                </a:cubicBezTo>
                <a:cubicBezTo>
                  <a:pt x="219" y="875"/>
                  <a:pt x="190" y="860"/>
                  <a:pt x="113" y="816"/>
                </a:cubicBezTo>
                <a:cubicBezTo>
                  <a:pt x="96" y="806"/>
                  <a:pt x="96" y="806"/>
                  <a:pt x="96" y="806"/>
                </a:cubicBezTo>
                <a:cubicBezTo>
                  <a:pt x="0" y="1029"/>
                  <a:pt x="0" y="1029"/>
                  <a:pt x="0" y="1029"/>
                </a:cubicBezTo>
                <a:cubicBezTo>
                  <a:pt x="15" y="1037"/>
                  <a:pt x="15" y="1037"/>
                  <a:pt x="15" y="1037"/>
                </a:cubicBezTo>
                <a:cubicBezTo>
                  <a:pt x="46" y="1052"/>
                  <a:pt x="68" y="1063"/>
                  <a:pt x="82" y="1069"/>
                </a:cubicBezTo>
                <a:cubicBezTo>
                  <a:pt x="188" y="1121"/>
                  <a:pt x="225" y="1134"/>
                  <a:pt x="301" y="1146"/>
                </a:cubicBezTo>
                <a:cubicBezTo>
                  <a:pt x="301" y="1146"/>
                  <a:pt x="301" y="1146"/>
                  <a:pt x="301" y="1146"/>
                </a:cubicBezTo>
                <a:cubicBezTo>
                  <a:pt x="334" y="1150"/>
                  <a:pt x="364" y="1153"/>
                  <a:pt x="395" y="1153"/>
                </a:cubicBezTo>
                <a:cubicBezTo>
                  <a:pt x="468" y="1153"/>
                  <a:pt x="531" y="1141"/>
                  <a:pt x="584" y="1120"/>
                </a:cubicBezTo>
                <a:cubicBezTo>
                  <a:pt x="584" y="1123"/>
                  <a:pt x="584" y="1123"/>
                  <a:pt x="584" y="1123"/>
                </a:cubicBezTo>
                <a:cubicBezTo>
                  <a:pt x="770" y="1123"/>
                  <a:pt x="770" y="1123"/>
                  <a:pt x="770" y="1123"/>
                </a:cubicBezTo>
                <a:cubicBezTo>
                  <a:pt x="1005" y="1123"/>
                  <a:pt x="1005" y="1123"/>
                  <a:pt x="1005" y="1123"/>
                </a:cubicBezTo>
                <a:cubicBezTo>
                  <a:pt x="1020" y="1123"/>
                  <a:pt x="1034" y="1122"/>
                  <a:pt x="1047" y="1121"/>
                </a:cubicBezTo>
                <a:cubicBezTo>
                  <a:pt x="1856" y="1121"/>
                  <a:pt x="1856" y="1121"/>
                  <a:pt x="1856" y="1121"/>
                </a:cubicBezTo>
                <a:cubicBezTo>
                  <a:pt x="1856" y="883"/>
                  <a:pt x="1856" y="883"/>
                  <a:pt x="1856" y="883"/>
                </a:cubicBezTo>
                <a:cubicBezTo>
                  <a:pt x="1414" y="883"/>
                  <a:pt x="1414" y="883"/>
                  <a:pt x="1414" y="883"/>
                </a:cubicBezTo>
                <a:cubicBezTo>
                  <a:pt x="1860" y="295"/>
                  <a:pt x="1860" y="295"/>
                  <a:pt x="1860" y="295"/>
                </a:cubicBezTo>
                <a:cubicBezTo>
                  <a:pt x="1860" y="36"/>
                  <a:pt x="1860" y="36"/>
                  <a:pt x="1860" y="36"/>
                </a:cubicBezTo>
                <a:cubicBezTo>
                  <a:pt x="1063" y="38"/>
                  <a:pt x="1063" y="38"/>
                  <a:pt x="1063" y="38"/>
                </a:cubicBezTo>
                <a:cubicBezTo>
                  <a:pt x="1063" y="41"/>
                  <a:pt x="1063" y="41"/>
                  <a:pt x="1063" y="41"/>
                </a:cubicBezTo>
                <a:cubicBezTo>
                  <a:pt x="1033" y="38"/>
                  <a:pt x="999" y="36"/>
                  <a:pt x="958" y="36"/>
                </a:cubicBezTo>
                <a:cubicBezTo>
                  <a:pt x="770" y="36"/>
                  <a:pt x="770" y="36"/>
                  <a:pt x="770" y="36"/>
                </a:cubicBezTo>
                <a:cubicBezTo>
                  <a:pt x="770" y="36"/>
                  <a:pt x="770" y="36"/>
                  <a:pt x="770" y="36"/>
                </a:cubicBezTo>
                <a:cubicBezTo>
                  <a:pt x="653" y="36"/>
                  <a:pt x="653" y="36"/>
                  <a:pt x="653" y="36"/>
                </a:cubicBezTo>
                <a:cubicBezTo>
                  <a:pt x="647" y="33"/>
                  <a:pt x="640" y="31"/>
                  <a:pt x="633" y="29"/>
                </a:cubicBezTo>
                <a:cubicBezTo>
                  <a:pt x="633" y="29"/>
                  <a:pt x="633" y="29"/>
                  <a:pt x="633" y="29"/>
                </a:cubicBezTo>
                <a:cubicBezTo>
                  <a:pt x="570" y="9"/>
                  <a:pt x="507" y="0"/>
                  <a:pt x="435" y="0"/>
                </a:cubicBezTo>
              </a:path>
            </a:pathLst>
          </a:custGeom>
          <a:solidFill>
            <a:srgbClr val="FFFFFF">
              <a:alpha val="60000"/>
            </a:srgbClr>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24905932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rote tekst met onderschrift (Roze)">
    <p:spTree>
      <p:nvGrpSpPr>
        <p:cNvPr id="1" name=""/>
        <p:cNvGrpSpPr/>
        <p:nvPr/>
      </p:nvGrpSpPr>
      <p:grpSpPr>
        <a:xfrm>
          <a:off x="0" y="0"/>
          <a:ext cx="0" cy="0"/>
          <a:chOff x="0" y="0"/>
          <a:chExt cx="0" cy="0"/>
        </a:xfrm>
      </p:grpSpPr>
      <p:grpSp>
        <p:nvGrpSpPr>
          <p:cNvPr id="15" name="Group 1">
            <a:extLst>
              <a:ext uri="{FF2B5EF4-FFF2-40B4-BE49-F238E27FC236}">
                <a16:creationId xmlns:a16="http://schemas.microsoft.com/office/drawing/2014/main" id="{79FE5F53-F5B5-401C-A642-47BB1957D7CB}"/>
              </a:ext>
            </a:extLst>
          </p:cNvPr>
          <p:cNvGrpSpPr>
            <a:grpSpLocks noSelect="1"/>
          </p:cNvGrpSpPr>
          <p:nvPr userDrawn="1"/>
        </p:nvGrpSpPr>
        <p:grpSpPr bwMode="gray">
          <a:xfrm>
            <a:off x="317499" y="352425"/>
            <a:ext cx="11557002" cy="6153150"/>
            <a:chOff x="317499" y="352425"/>
            <a:chExt cx="11557002" cy="6153150"/>
          </a:xfrm>
        </p:grpSpPr>
        <p:sp>
          <p:nvSpPr>
            <p:cNvPr id="18" name="Freeform 5">
              <a:extLst>
                <a:ext uri="{FF2B5EF4-FFF2-40B4-BE49-F238E27FC236}">
                  <a16:creationId xmlns:a16="http://schemas.microsoft.com/office/drawing/2014/main" id="{5CDB6A02-6B68-425B-AF34-C56C7CB47016}"/>
                </a:ext>
              </a:extLst>
            </p:cNvPr>
            <p:cNvSpPr>
              <a:spLocks noSelect="1"/>
            </p:cNvSpPr>
            <p:nvPr userDrawn="1"/>
          </p:nvSpPr>
          <p:spPr bwMode="gray">
            <a:xfrm>
              <a:off x="317499" y="352425"/>
              <a:ext cx="11557002" cy="6153150"/>
            </a:xfrm>
            <a:custGeom>
              <a:avLst/>
              <a:gdLst>
                <a:gd name="T0" fmla="*/ 6619 w 7205"/>
                <a:gd name="T1" fmla="*/ 3876 h 3876"/>
                <a:gd name="T2" fmla="*/ 0 w 7205"/>
                <a:gd name="T3" fmla="*/ 3876 h 3876"/>
                <a:gd name="T4" fmla="*/ 0 w 7205"/>
                <a:gd name="T5" fmla="*/ 0 h 3876"/>
                <a:gd name="T6" fmla="*/ 7205 w 7205"/>
                <a:gd name="T7" fmla="*/ 0 h 3876"/>
                <a:gd name="T8" fmla="*/ 7205 w 7205"/>
                <a:gd name="T9" fmla="*/ 3298 h 3876"/>
                <a:gd name="T10" fmla="*/ 6619 w 7205"/>
                <a:gd name="T11" fmla="*/ 3876 h 3876"/>
              </a:gdLst>
              <a:ahLst/>
              <a:cxnLst>
                <a:cxn ang="0">
                  <a:pos x="T0" y="T1"/>
                </a:cxn>
                <a:cxn ang="0">
                  <a:pos x="T2" y="T3"/>
                </a:cxn>
                <a:cxn ang="0">
                  <a:pos x="T4" y="T5"/>
                </a:cxn>
                <a:cxn ang="0">
                  <a:pos x="T6" y="T7"/>
                </a:cxn>
                <a:cxn ang="0">
                  <a:pos x="T8" y="T9"/>
                </a:cxn>
                <a:cxn ang="0">
                  <a:pos x="T10" y="T11"/>
                </a:cxn>
              </a:cxnLst>
              <a:rect l="0" t="0" r="r" b="b"/>
              <a:pathLst>
                <a:path w="7205" h="3876">
                  <a:moveTo>
                    <a:pt x="6619" y="3876"/>
                  </a:moveTo>
                  <a:lnTo>
                    <a:pt x="0" y="3876"/>
                  </a:lnTo>
                  <a:lnTo>
                    <a:pt x="0" y="0"/>
                  </a:lnTo>
                  <a:lnTo>
                    <a:pt x="7205" y="0"/>
                  </a:lnTo>
                  <a:lnTo>
                    <a:pt x="7205" y="3298"/>
                  </a:lnTo>
                  <a:lnTo>
                    <a:pt x="6619" y="3876"/>
                  </a:ln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nl-NL" dirty="0">
                <a:solidFill>
                  <a:schemeClr val="tx1"/>
                </a:solidFill>
              </a:endParaRPr>
            </a:p>
          </p:txBody>
        </p:sp>
        <p:sp>
          <p:nvSpPr>
            <p:cNvPr id="19" name="Freeform 6">
              <a:extLst>
                <a:ext uri="{FF2B5EF4-FFF2-40B4-BE49-F238E27FC236}">
                  <a16:creationId xmlns:a16="http://schemas.microsoft.com/office/drawing/2014/main" id="{2AF41505-1C9D-4EB6-BC7D-B7647AA0CE6E}"/>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 name="T6" fmla="*/ 0 w 585"/>
                <a:gd name="T7" fmla="*/ 580 h 580"/>
              </a:gdLst>
              <a:ahLst/>
              <a:cxnLst>
                <a:cxn ang="0">
                  <a:pos x="T0" y="T1"/>
                </a:cxn>
                <a:cxn ang="0">
                  <a:pos x="T2" y="T3"/>
                </a:cxn>
                <a:cxn ang="0">
                  <a:pos x="T4" y="T5"/>
                </a:cxn>
                <a:cxn ang="0">
                  <a:pos x="T6" y="T7"/>
                </a:cxn>
              </a:cxnLst>
              <a:rect l="0" t="0" r="r" b="b"/>
              <a:pathLst>
                <a:path w="585" h="580">
                  <a:moveTo>
                    <a:pt x="0" y="580"/>
                  </a:moveTo>
                  <a:lnTo>
                    <a:pt x="585" y="0"/>
                  </a:lnTo>
                  <a:lnTo>
                    <a:pt x="0" y="0"/>
                  </a:lnTo>
                  <a:lnTo>
                    <a:pt x="0" y="580"/>
                  </a:lnTo>
                  <a:close/>
                </a:path>
              </a:pathLst>
            </a:custGeom>
            <a:solidFill>
              <a:srgbClr val="F5B5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eeform 7">
              <a:extLst>
                <a:ext uri="{FF2B5EF4-FFF2-40B4-BE49-F238E27FC236}">
                  <a16:creationId xmlns:a16="http://schemas.microsoft.com/office/drawing/2014/main" id="{795BA791-4B92-447B-9EE1-7ED68CC41FB9}"/>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Lst>
              <a:ahLst/>
              <a:cxnLst>
                <a:cxn ang="0">
                  <a:pos x="T0" y="T1"/>
                </a:cxn>
                <a:cxn ang="0">
                  <a:pos x="T2" y="T3"/>
                </a:cxn>
                <a:cxn ang="0">
                  <a:pos x="T4" y="T5"/>
                </a:cxn>
              </a:cxnLst>
              <a:rect l="0" t="0" r="r" b="b"/>
              <a:pathLst>
                <a:path w="585" h="580">
                  <a:moveTo>
                    <a:pt x="0" y="580"/>
                  </a:moveTo>
                  <a:lnTo>
                    <a:pt x="58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9" name="Frame text 4 (JU-Free)">
            <a:extLst>
              <a:ext uri="{FF2B5EF4-FFF2-40B4-BE49-F238E27FC236}">
                <a16:creationId xmlns:a16="http://schemas.microsoft.com/office/drawing/2014/main" id="{67B63966-9CC2-4409-BBFC-ECD8FEF0AFA7}"/>
              </a:ext>
            </a:extLst>
          </p:cNvPr>
          <p:cNvSpPr>
            <a:spLocks noGrp="1"/>
          </p:cNvSpPr>
          <p:nvPr>
            <p:ph type="body" sz="quarter" idx="19" hasCustomPrompt="1"/>
          </p:nvPr>
        </p:nvSpPr>
        <p:spPr bwMode="gray">
          <a:xfrm>
            <a:off x="1676399" y="1462520"/>
            <a:ext cx="8746435" cy="4128052"/>
          </a:xfrm>
        </p:spPr>
        <p:txBody>
          <a:bodyPr anchor="t" anchorCtr="0"/>
          <a:lstStyle>
            <a:lvl1pPr marL="0" indent="0">
              <a:lnSpc>
                <a:spcPct val="100000"/>
              </a:lnSpc>
              <a:buNone/>
              <a:defRPr sz="3500" b="1">
                <a:solidFill>
                  <a:schemeClr val="tx1"/>
                </a:solidFill>
              </a:defRPr>
            </a:lvl1pPr>
            <a:lvl2pPr marL="0" indent="0">
              <a:lnSpc>
                <a:spcPct val="140000"/>
              </a:lnSpc>
              <a:spcBef>
                <a:spcPts val="1400"/>
              </a:spcBef>
              <a:buNone/>
              <a:defRPr>
                <a:solidFill>
                  <a:schemeClr val="tx1"/>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nl-NL" dirty="0"/>
              <a:t>[Grote tekst (lijstniveau verhogen voor onderschrift)]</a:t>
            </a:r>
          </a:p>
          <a:p>
            <a:pPr lvl="0"/>
            <a:r>
              <a:rPr lang="nl-NL" dirty="0"/>
              <a:t>JU-LEVEL1=Grote tekst</a:t>
            </a:r>
          </a:p>
          <a:p>
            <a:pPr lvl="1"/>
            <a:r>
              <a:rPr lang="nl-NL" dirty="0"/>
              <a:t>                   </a:t>
            </a:r>
          </a:p>
        </p:txBody>
      </p:sp>
      <p:sp>
        <p:nvSpPr>
          <p:cNvPr id="11" name="Tijdelijke aanduiding voor dianummer 10">
            <a:extLst>
              <a:ext uri="{FF2B5EF4-FFF2-40B4-BE49-F238E27FC236}">
                <a16:creationId xmlns:a16="http://schemas.microsoft.com/office/drawing/2014/main" id="{D24ABCF8-91B9-4E95-A2C6-7E8F18AA9332}"/>
              </a:ext>
            </a:extLst>
          </p:cNvPr>
          <p:cNvSpPr>
            <a:spLocks noGrp="1" noSelect="1"/>
          </p:cNvSpPr>
          <p:nvPr>
            <p:ph type="sldNum" sz="quarter" idx="22"/>
          </p:nvPr>
        </p:nvSpPr>
        <p:spPr bwMode="gray"/>
        <p:txBody>
          <a:bodyPr/>
          <a:lstStyle/>
          <a:p>
            <a:fld id="{8F18802B-E4C7-4B2D-B37A-6B7CC3C134EA}" type="slidenum">
              <a:rPr lang="nl-NL" smtClean="0"/>
              <a:pPr/>
              <a:t>‹nr.›</a:t>
            </a:fld>
            <a:endParaRPr lang="nl-NL" dirty="0"/>
          </a:p>
        </p:txBody>
      </p:sp>
      <p:sp>
        <p:nvSpPr>
          <p:cNvPr id="6" name="Freeform 5">
            <a:extLst>
              <a:ext uri="{FF2B5EF4-FFF2-40B4-BE49-F238E27FC236}">
                <a16:creationId xmlns:a16="http://schemas.microsoft.com/office/drawing/2014/main" id="{2D3F3ED9-A105-4A78-9CF3-8BE295C369E7}"/>
              </a:ext>
            </a:extLst>
          </p:cNvPr>
          <p:cNvSpPr>
            <a:spLocks noSelect="1" noEditPoints="1"/>
          </p:cNvSpPr>
          <p:nvPr userDrawn="1"/>
        </p:nvSpPr>
        <p:spPr bwMode="gray">
          <a:xfrm>
            <a:off x="10017125" y="5881688"/>
            <a:ext cx="590550" cy="366713"/>
          </a:xfrm>
          <a:custGeom>
            <a:avLst/>
            <a:gdLst>
              <a:gd name="T0" fmla="*/ 791 w 1860"/>
              <a:gd name="T1" fmla="*/ 657 h 1153"/>
              <a:gd name="T2" fmla="*/ 1109 w 1860"/>
              <a:gd name="T3" fmla="*/ 810 h 1153"/>
              <a:gd name="T4" fmla="*/ 919 w 1860"/>
              <a:gd name="T5" fmla="*/ 956 h 1153"/>
              <a:gd name="T6" fmla="*/ 1280 w 1860"/>
              <a:gd name="T7" fmla="*/ 663 h 1153"/>
              <a:gd name="T8" fmla="*/ 1239 w 1860"/>
              <a:gd name="T9" fmla="*/ 474 h 1153"/>
              <a:gd name="T10" fmla="*/ 1296 w 1860"/>
              <a:gd name="T11" fmla="*/ 274 h 1153"/>
              <a:gd name="T12" fmla="*/ 1280 w 1860"/>
              <a:gd name="T13" fmla="*/ 663 h 1153"/>
              <a:gd name="T14" fmla="*/ 386 w 1860"/>
              <a:gd name="T15" fmla="*/ 414 h 1153"/>
              <a:gd name="T16" fmla="*/ 431 w 1860"/>
              <a:gd name="T17" fmla="*/ 233 h 1153"/>
              <a:gd name="T18" fmla="*/ 584 w 1860"/>
              <a:gd name="T19" fmla="*/ 534 h 1153"/>
              <a:gd name="T20" fmla="*/ 791 w 1860"/>
              <a:gd name="T21" fmla="*/ 200 h 1153"/>
              <a:gd name="T22" fmla="*/ 1063 w 1860"/>
              <a:gd name="T23" fmla="*/ 270 h 1153"/>
              <a:gd name="T24" fmla="*/ 1065 w 1860"/>
              <a:gd name="T25" fmla="*/ 274 h 1153"/>
              <a:gd name="T26" fmla="*/ 908 w 1860"/>
              <a:gd name="T27" fmla="*/ 480 h 1153"/>
              <a:gd name="T28" fmla="*/ 1289 w 1860"/>
              <a:gd name="T29" fmla="*/ 238 h 1153"/>
              <a:gd name="T30" fmla="*/ 1171 w 1860"/>
              <a:gd name="T31" fmla="*/ 74 h 1153"/>
              <a:gd name="T32" fmla="*/ 1824 w 1860"/>
              <a:gd name="T33" fmla="*/ 283 h 1153"/>
              <a:gd name="T34" fmla="*/ 1341 w 1860"/>
              <a:gd name="T35" fmla="*/ 919 h 1153"/>
              <a:gd name="T36" fmla="*/ 1820 w 1860"/>
              <a:gd name="T37" fmla="*/ 919 h 1153"/>
              <a:gd name="T38" fmla="*/ 1189 w 1860"/>
              <a:gd name="T39" fmla="*/ 1085 h 1153"/>
              <a:gd name="T40" fmla="*/ 1299 w 1860"/>
              <a:gd name="T41" fmla="*/ 698 h 1153"/>
              <a:gd name="T42" fmla="*/ 1647 w 1860"/>
              <a:gd name="T43" fmla="*/ 238 h 1153"/>
              <a:gd name="T44" fmla="*/ 1289 w 1860"/>
              <a:gd name="T45" fmla="*/ 238 h 1153"/>
              <a:gd name="T46" fmla="*/ 565 w 1860"/>
              <a:gd name="T47" fmla="*/ 830 h 1153"/>
              <a:gd name="T48" fmla="*/ 308 w 1860"/>
              <a:gd name="T49" fmla="*/ 604 h 1153"/>
              <a:gd name="T50" fmla="*/ 117 w 1860"/>
              <a:gd name="T51" fmla="*/ 179 h 1153"/>
              <a:gd name="T52" fmla="*/ 435 w 1860"/>
              <a:gd name="T53" fmla="*/ 35 h 1153"/>
              <a:gd name="T54" fmla="*/ 751 w 1860"/>
              <a:gd name="T55" fmla="*/ 116 h 1153"/>
              <a:gd name="T56" fmla="*/ 431 w 1860"/>
              <a:gd name="T57" fmla="*/ 198 h 1153"/>
              <a:gd name="T58" fmla="*/ 369 w 1860"/>
              <a:gd name="T59" fmla="*/ 445 h 1153"/>
              <a:gd name="T60" fmla="*/ 737 w 1860"/>
              <a:gd name="T61" fmla="*/ 830 h 1153"/>
              <a:gd name="T62" fmla="*/ 306 w 1860"/>
              <a:gd name="T63" fmla="*/ 1111 h 1153"/>
              <a:gd name="T64" fmla="*/ 97 w 1860"/>
              <a:gd name="T65" fmla="*/ 1038 h 1153"/>
              <a:gd name="T66" fmla="*/ 113 w 1860"/>
              <a:gd name="T67" fmla="*/ 856 h 1153"/>
              <a:gd name="T68" fmla="*/ 244 w 1860"/>
              <a:gd name="T69" fmla="*/ 923 h 1153"/>
              <a:gd name="T70" fmla="*/ 435 w 1860"/>
              <a:gd name="T71" fmla="*/ 0 h 1153"/>
              <a:gd name="T72" fmla="*/ 167 w 1860"/>
              <a:gd name="T73" fmla="*/ 76 h 1153"/>
              <a:gd name="T74" fmla="*/ 44 w 1860"/>
              <a:gd name="T75" fmla="*/ 320 h 1153"/>
              <a:gd name="T76" fmla="*/ 448 w 1860"/>
              <a:gd name="T77" fmla="*/ 729 h 1153"/>
              <a:gd name="T78" fmla="*/ 398 w 1860"/>
              <a:gd name="T79" fmla="*/ 920 h 1153"/>
              <a:gd name="T80" fmla="*/ 113 w 1860"/>
              <a:gd name="T81" fmla="*/ 816 h 1153"/>
              <a:gd name="T82" fmla="*/ 0 w 1860"/>
              <a:gd name="T83" fmla="*/ 1029 h 1153"/>
              <a:gd name="T84" fmla="*/ 82 w 1860"/>
              <a:gd name="T85" fmla="*/ 1069 h 1153"/>
              <a:gd name="T86" fmla="*/ 301 w 1860"/>
              <a:gd name="T87" fmla="*/ 1146 h 1153"/>
              <a:gd name="T88" fmla="*/ 584 w 1860"/>
              <a:gd name="T89" fmla="*/ 1120 h 1153"/>
              <a:gd name="T90" fmla="*/ 770 w 1860"/>
              <a:gd name="T91" fmla="*/ 1123 h 1153"/>
              <a:gd name="T92" fmla="*/ 1047 w 1860"/>
              <a:gd name="T93" fmla="*/ 1121 h 1153"/>
              <a:gd name="T94" fmla="*/ 1856 w 1860"/>
              <a:gd name="T95" fmla="*/ 883 h 1153"/>
              <a:gd name="T96" fmla="*/ 1860 w 1860"/>
              <a:gd name="T97" fmla="*/ 295 h 1153"/>
              <a:gd name="T98" fmla="*/ 1063 w 1860"/>
              <a:gd name="T99" fmla="*/ 38 h 1153"/>
              <a:gd name="T100" fmla="*/ 958 w 1860"/>
              <a:gd name="T101" fmla="*/ 36 h 1153"/>
              <a:gd name="T102" fmla="*/ 770 w 1860"/>
              <a:gd name="T103" fmla="*/ 36 h 1153"/>
              <a:gd name="T104" fmla="*/ 633 w 1860"/>
              <a:gd name="T105" fmla="*/ 29 h 1153"/>
              <a:gd name="T106" fmla="*/ 435 w 1860"/>
              <a:gd name="T107"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0" h="1153">
                <a:moveTo>
                  <a:pt x="791" y="956"/>
                </a:moveTo>
                <a:cubicBezTo>
                  <a:pt x="791" y="657"/>
                  <a:pt x="791" y="657"/>
                  <a:pt x="791" y="657"/>
                </a:cubicBezTo>
                <a:cubicBezTo>
                  <a:pt x="919" y="657"/>
                  <a:pt x="919" y="657"/>
                  <a:pt x="919" y="657"/>
                </a:cubicBezTo>
                <a:cubicBezTo>
                  <a:pt x="1041" y="657"/>
                  <a:pt x="1109" y="711"/>
                  <a:pt x="1109" y="810"/>
                </a:cubicBezTo>
                <a:cubicBezTo>
                  <a:pt x="1109" y="866"/>
                  <a:pt x="1082" y="915"/>
                  <a:pt x="1038" y="937"/>
                </a:cubicBezTo>
                <a:cubicBezTo>
                  <a:pt x="1008" y="953"/>
                  <a:pt x="980" y="956"/>
                  <a:pt x="919" y="956"/>
                </a:cubicBezTo>
                <a:cubicBezTo>
                  <a:pt x="791" y="956"/>
                  <a:pt x="791" y="956"/>
                  <a:pt x="791" y="956"/>
                </a:cubicBezTo>
                <a:moveTo>
                  <a:pt x="1280" y="663"/>
                </a:moveTo>
                <a:cubicBezTo>
                  <a:pt x="1237" y="595"/>
                  <a:pt x="1164" y="555"/>
                  <a:pt x="1069" y="553"/>
                </a:cubicBezTo>
                <a:cubicBezTo>
                  <a:pt x="1151" y="548"/>
                  <a:pt x="1193" y="528"/>
                  <a:pt x="1239" y="474"/>
                </a:cubicBezTo>
                <a:cubicBezTo>
                  <a:pt x="1276" y="428"/>
                  <a:pt x="1298" y="363"/>
                  <a:pt x="1298" y="302"/>
                </a:cubicBezTo>
                <a:cubicBezTo>
                  <a:pt x="1298" y="293"/>
                  <a:pt x="1297" y="284"/>
                  <a:pt x="1296" y="274"/>
                </a:cubicBezTo>
                <a:cubicBezTo>
                  <a:pt x="1574" y="274"/>
                  <a:pt x="1574" y="274"/>
                  <a:pt x="1574" y="274"/>
                </a:cubicBezTo>
                <a:cubicBezTo>
                  <a:pt x="1280" y="663"/>
                  <a:pt x="1280" y="663"/>
                  <a:pt x="1280" y="663"/>
                </a:cubicBezTo>
                <a:moveTo>
                  <a:pt x="584" y="534"/>
                </a:moveTo>
                <a:cubicBezTo>
                  <a:pt x="533" y="499"/>
                  <a:pt x="467" y="459"/>
                  <a:pt x="386" y="414"/>
                </a:cubicBezTo>
                <a:cubicBezTo>
                  <a:pt x="326" y="380"/>
                  <a:pt x="298" y="357"/>
                  <a:pt x="298" y="315"/>
                </a:cubicBezTo>
                <a:cubicBezTo>
                  <a:pt x="298" y="265"/>
                  <a:pt x="350" y="233"/>
                  <a:pt x="431" y="233"/>
                </a:cubicBezTo>
                <a:cubicBezTo>
                  <a:pt x="472" y="233"/>
                  <a:pt x="524" y="244"/>
                  <a:pt x="584" y="265"/>
                </a:cubicBezTo>
                <a:cubicBezTo>
                  <a:pt x="584" y="534"/>
                  <a:pt x="584" y="534"/>
                  <a:pt x="584" y="534"/>
                </a:cubicBezTo>
                <a:moveTo>
                  <a:pt x="791" y="480"/>
                </a:moveTo>
                <a:cubicBezTo>
                  <a:pt x="791" y="200"/>
                  <a:pt x="791" y="200"/>
                  <a:pt x="791" y="200"/>
                </a:cubicBezTo>
                <a:cubicBezTo>
                  <a:pt x="919" y="200"/>
                  <a:pt x="919" y="200"/>
                  <a:pt x="919" y="200"/>
                </a:cubicBezTo>
                <a:cubicBezTo>
                  <a:pt x="989" y="200"/>
                  <a:pt x="1039" y="226"/>
                  <a:pt x="1063" y="270"/>
                </a:cubicBezTo>
                <a:cubicBezTo>
                  <a:pt x="1063" y="274"/>
                  <a:pt x="1063" y="274"/>
                  <a:pt x="1063" y="274"/>
                </a:cubicBezTo>
                <a:cubicBezTo>
                  <a:pt x="1065" y="274"/>
                  <a:pt x="1065" y="274"/>
                  <a:pt x="1065" y="274"/>
                </a:cubicBezTo>
                <a:cubicBezTo>
                  <a:pt x="1074" y="293"/>
                  <a:pt x="1079" y="314"/>
                  <a:pt x="1079" y="339"/>
                </a:cubicBezTo>
                <a:cubicBezTo>
                  <a:pt x="1079" y="431"/>
                  <a:pt x="1019" y="480"/>
                  <a:pt x="908" y="480"/>
                </a:cubicBezTo>
                <a:cubicBezTo>
                  <a:pt x="791" y="480"/>
                  <a:pt x="791" y="480"/>
                  <a:pt x="791" y="480"/>
                </a:cubicBezTo>
                <a:moveTo>
                  <a:pt x="1289" y="238"/>
                </a:moveTo>
                <a:cubicBezTo>
                  <a:pt x="1277" y="188"/>
                  <a:pt x="1252" y="140"/>
                  <a:pt x="1217" y="108"/>
                </a:cubicBezTo>
                <a:cubicBezTo>
                  <a:pt x="1202" y="94"/>
                  <a:pt x="1188" y="83"/>
                  <a:pt x="1171" y="74"/>
                </a:cubicBezTo>
                <a:cubicBezTo>
                  <a:pt x="1824" y="72"/>
                  <a:pt x="1824" y="72"/>
                  <a:pt x="1824" y="72"/>
                </a:cubicBezTo>
                <a:cubicBezTo>
                  <a:pt x="1824" y="283"/>
                  <a:pt x="1824" y="283"/>
                  <a:pt x="1824" y="283"/>
                </a:cubicBezTo>
                <a:cubicBezTo>
                  <a:pt x="1385" y="861"/>
                  <a:pt x="1385" y="861"/>
                  <a:pt x="1385" y="861"/>
                </a:cubicBezTo>
                <a:cubicBezTo>
                  <a:pt x="1341" y="919"/>
                  <a:pt x="1341" y="919"/>
                  <a:pt x="1341" y="919"/>
                </a:cubicBezTo>
                <a:cubicBezTo>
                  <a:pt x="1414" y="919"/>
                  <a:pt x="1414" y="919"/>
                  <a:pt x="1414" y="919"/>
                </a:cubicBezTo>
                <a:cubicBezTo>
                  <a:pt x="1820" y="919"/>
                  <a:pt x="1820" y="919"/>
                  <a:pt x="1820" y="919"/>
                </a:cubicBezTo>
                <a:cubicBezTo>
                  <a:pt x="1820" y="1085"/>
                  <a:pt x="1820" y="1085"/>
                  <a:pt x="1820" y="1085"/>
                </a:cubicBezTo>
                <a:cubicBezTo>
                  <a:pt x="1189" y="1085"/>
                  <a:pt x="1189" y="1085"/>
                  <a:pt x="1189" y="1085"/>
                </a:cubicBezTo>
                <a:cubicBezTo>
                  <a:pt x="1277" y="1039"/>
                  <a:pt x="1325" y="954"/>
                  <a:pt x="1325" y="833"/>
                </a:cubicBezTo>
                <a:cubicBezTo>
                  <a:pt x="1325" y="782"/>
                  <a:pt x="1316" y="737"/>
                  <a:pt x="1299" y="698"/>
                </a:cubicBezTo>
                <a:cubicBezTo>
                  <a:pt x="1603" y="296"/>
                  <a:pt x="1603" y="296"/>
                  <a:pt x="1603" y="296"/>
                </a:cubicBezTo>
                <a:cubicBezTo>
                  <a:pt x="1647" y="238"/>
                  <a:pt x="1647" y="238"/>
                  <a:pt x="1647" y="238"/>
                </a:cubicBezTo>
                <a:cubicBezTo>
                  <a:pt x="1574" y="238"/>
                  <a:pt x="1574" y="238"/>
                  <a:pt x="1574" y="238"/>
                </a:cubicBezTo>
                <a:cubicBezTo>
                  <a:pt x="1289" y="238"/>
                  <a:pt x="1289" y="238"/>
                  <a:pt x="1289" y="238"/>
                </a:cubicBezTo>
                <a:moveTo>
                  <a:pt x="398" y="955"/>
                </a:moveTo>
                <a:cubicBezTo>
                  <a:pt x="498" y="955"/>
                  <a:pt x="565" y="905"/>
                  <a:pt x="565" y="830"/>
                </a:cubicBezTo>
                <a:cubicBezTo>
                  <a:pt x="565" y="776"/>
                  <a:pt x="538" y="741"/>
                  <a:pt x="466" y="699"/>
                </a:cubicBezTo>
                <a:cubicBezTo>
                  <a:pt x="308" y="604"/>
                  <a:pt x="308" y="604"/>
                  <a:pt x="308" y="604"/>
                </a:cubicBezTo>
                <a:cubicBezTo>
                  <a:pt x="132" y="498"/>
                  <a:pt x="79" y="432"/>
                  <a:pt x="79" y="320"/>
                </a:cubicBezTo>
                <a:cubicBezTo>
                  <a:pt x="79" y="271"/>
                  <a:pt x="93" y="218"/>
                  <a:pt x="117" y="179"/>
                </a:cubicBezTo>
                <a:cubicBezTo>
                  <a:pt x="132" y="153"/>
                  <a:pt x="157" y="127"/>
                  <a:pt x="188" y="104"/>
                </a:cubicBezTo>
                <a:cubicBezTo>
                  <a:pt x="260" y="52"/>
                  <a:pt x="320" y="35"/>
                  <a:pt x="435" y="35"/>
                </a:cubicBezTo>
                <a:cubicBezTo>
                  <a:pt x="504" y="35"/>
                  <a:pt x="562" y="44"/>
                  <a:pt x="622" y="62"/>
                </a:cubicBezTo>
                <a:cubicBezTo>
                  <a:pt x="666" y="77"/>
                  <a:pt x="693" y="87"/>
                  <a:pt x="751" y="116"/>
                </a:cubicBezTo>
                <a:cubicBezTo>
                  <a:pt x="687" y="269"/>
                  <a:pt x="687" y="269"/>
                  <a:pt x="687" y="269"/>
                </a:cubicBezTo>
                <a:cubicBezTo>
                  <a:pt x="581" y="221"/>
                  <a:pt x="498" y="198"/>
                  <a:pt x="431" y="198"/>
                </a:cubicBezTo>
                <a:cubicBezTo>
                  <a:pt x="329" y="198"/>
                  <a:pt x="263" y="244"/>
                  <a:pt x="263" y="315"/>
                </a:cubicBezTo>
                <a:cubicBezTo>
                  <a:pt x="263" y="374"/>
                  <a:pt x="300" y="406"/>
                  <a:pt x="369" y="445"/>
                </a:cubicBezTo>
                <a:cubicBezTo>
                  <a:pt x="527" y="534"/>
                  <a:pt x="626" y="600"/>
                  <a:pt x="672" y="649"/>
                </a:cubicBezTo>
                <a:cubicBezTo>
                  <a:pt x="713" y="692"/>
                  <a:pt x="737" y="759"/>
                  <a:pt x="737" y="830"/>
                </a:cubicBezTo>
                <a:cubicBezTo>
                  <a:pt x="737" y="1013"/>
                  <a:pt x="613" y="1118"/>
                  <a:pt x="395" y="1118"/>
                </a:cubicBezTo>
                <a:cubicBezTo>
                  <a:pt x="366" y="1118"/>
                  <a:pt x="337" y="1115"/>
                  <a:pt x="306" y="1111"/>
                </a:cubicBezTo>
                <a:cubicBezTo>
                  <a:pt x="237" y="1100"/>
                  <a:pt x="205" y="1091"/>
                  <a:pt x="97" y="1038"/>
                </a:cubicBezTo>
                <a:cubicBezTo>
                  <a:pt x="97" y="1038"/>
                  <a:pt x="97" y="1038"/>
                  <a:pt x="97" y="1038"/>
                </a:cubicBezTo>
                <a:cubicBezTo>
                  <a:pt x="86" y="1033"/>
                  <a:pt x="68" y="1024"/>
                  <a:pt x="45" y="1013"/>
                </a:cubicBezTo>
                <a:cubicBezTo>
                  <a:pt x="113" y="856"/>
                  <a:pt x="113" y="856"/>
                  <a:pt x="113" y="856"/>
                </a:cubicBezTo>
                <a:cubicBezTo>
                  <a:pt x="174" y="891"/>
                  <a:pt x="205" y="907"/>
                  <a:pt x="244" y="923"/>
                </a:cubicBezTo>
                <a:cubicBezTo>
                  <a:pt x="244" y="923"/>
                  <a:pt x="244" y="923"/>
                  <a:pt x="244" y="923"/>
                </a:cubicBezTo>
                <a:cubicBezTo>
                  <a:pt x="297" y="943"/>
                  <a:pt x="354" y="955"/>
                  <a:pt x="398" y="955"/>
                </a:cubicBezTo>
                <a:moveTo>
                  <a:pt x="435" y="0"/>
                </a:moveTo>
                <a:cubicBezTo>
                  <a:pt x="313" y="0"/>
                  <a:pt x="245" y="19"/>
                  <a:pt x="167" y="75"/>
                </a:cubicBezTo>
                <a:cubicBezTo>
                  <a:pt x="167" y="76"/>
                  <a:pt x="167" y="76"/>
                  <a:pt x="167" y="76"/>
                </a:cubicBezTo>
                <a:cubicBezTo>
                  <a:pt x="133" y="101"/>
                  <a:pt x="105" y="131"/>
                  <a:pt x="87" y="161"/>
                </a:cubicBezTo>
                <a:cubicBezTo>
                  <a:pt x="60" y="205"/>
                  <a:pt x="44" y="264"/>
                  <a:pt x="44" y="320"/>
                </a:cubicBezTo>
                <a:cubicBezTo>
                  <a:pt x="44" y="445"/>
                  <a:pt x="103" y="522"/>
                  <a:pt x="290" y="634"/>
                </a:cubicBezTo>
                <a:cubicBezTo>
                  <a:pt x="448" y="729"/>
                  <a:pt x="448" y="729"/>
                  <a:pt x="448" y="729"/>
                </a:cubicBezTo>
                <a:cubicBezTo>
                  <a:pt x="516" y="769"/>
                  <a:pt x="529" y="796"/>
                  <a:pt x="529" y="830"/>
                </a:cubicBezTo>
                <a:cubicBezTo>
                  <a:pt x="529" y="885"/>
                  <a:pt x="478" y="920"/>
                  <a:pt x="398" y="920"/>
                </a:cubicBezTo>
                <a:cubicBezTo>
                  <a:pt x="359" y="920"/>
                  <a:pt x="305" y="909"/>
                  <a:pt x="257" y="890"/>
                </a:cubicBezTo>
                <a:cubicBezTo>
                  <a:pt x="219" y="875"/>
                  <a:pt x="190" y="860"/>
                  <a:pt x="113" y="816"/>
                </a:cubicBezTo>
                <a:cubicBezTo>
                  <a:pt x="96" y="806"/>
                  <a:pt x="96" y="806"/>
                  <a:pt x="96" y="806"/>
                </a:cubicBezTo>
                <a:cubicBezTo>
                  <a:pt x="0" y="1029"/>
                  <a:pt x="0" y="1029"/>
                  <a:pt x="0" y="1029"/>
                </a:cubicBezTo>
                <a:cubicBezTo>
                  <a:pt x="15" y="1037"/>
                  <a:pt x="15" y="1037"/>
                  <a:pt x="15" y="1037"/>
                </a:cubicBezTo>
                <a:cubicBezTo>
                  <a:pt x="46" y="1052"/>
                  <a:pt x="68" y="1063"/>
                  <a:pt x="82" y="1069"/>
                </a:cubicBezTo>
                <a:cubicBezTo>
                  <a:pt x="188" y="1121"/>
                  <a:pt x="225" y="1134"/>
                  <a:pt x="301" y="1146"/>
                </a:cubicBezTo>
                <a:cubicBezTo>
                  <a:pt x="301" y="1146"/>
                  <a:pt x="301" y="1146"/>
                  <a:pt x="301" y="1146"/>
                </a:cubicBezTo>
                <a:cubicBezTo>
                  <a:pt x="334" y="1150"/>
                  <a:pt x="364" y="1153"/>
                  <a:pt x="395" y="1153"/>
                </a:cubicBezTo>
                <a:cubicBezTo>
                  <a:pt x="468" y="1153"/>
                  <a:pt x="531" y="1141"/>
                  <a:pt x="584" y="1120"/>
                </a:cubicBezTo>
                <a:cubicBezTo>
                  <a:pt x="584" y="1123"/>
                  <a:pt x="584" y="1123"/>
                  <a:pt x="584" y="1123"/>
                </a:cubicBezTo>
                <a:cubicBezTo>
                  <a:pt x="770" y="1123"/>
                  <a:pt x="770" y="1123"/>
                  <a:pt x="770" y="1123"/>
                </a:cubicBezTo>
                <a:cubicBezTo>
                  <a:pt x="1005" y="1123"/>
                  <a:pt x="1005" y="1123"/>
                  <a:pt x="1005" y="1123"/>
                </a:cubicBezTo>
                <a:cubicBezTo>
                  <a:pt x="1020" y="1123"/>
                  <a:pt x="1034" y="1122"/>
                  <a:pt x="1047" y="1121"/>
                </a:cubicBezTo>
                <a:cubicBezTo>
                  <a:pt x="1856" y="1121"/>
                  <a:pt x="1856" y="1121"/>
                  <a:pt x="1856" y="1121"/>
                </a:cubicBezTo>
                <a:cubicBezTo>
                  <a:pt x="1856" y="883"/>
                  <a:pt x="1856" y="883"/>
                  <a:pt x="1856" y="883"/>
                </a:cubicBezTo>
                <a:cubicBezTo>
                  <a:pt x="1414" y="883"/>
                  <a:pt x="1414" y="883"/>
                  <a:pt x="1414" y="883"/>
                </a:cubicBezTo>
                <a:cubicBezTo>
                  <a:pt x="1860" y="295"/>
                  <a:pt x="1860" y="295"/>
                  <a:pt x="1860" y="295"/>
                </a:cubicBezTo>
                <a:cubicBezTo>
                  <a:pt x="1860" y="36"/>
                  <a:pt x="1860" y="36"/>
                  <a:pt x="1860" y="36"/>
                </a:cubicBezTo>
                <a:cubicBezTo>
                  <a:pt x="1063" y="38"/>
                  <a:pt x="1063" y="38"/>
                  <a:pt x="1063" y="38"/>
                </a:cubicBezTo>
                <a:cubicBezTo>
                  <a:pt x="1063" y="41"/>
                  <a:pt x="1063" y="41"/>
                  <a:pt x="1063" y="41"/>
                </a:cubicBezTo>
                <a:cubicBezTo>
                  <a:pt x="1033" y="38"/>
                  <a:pt x="999" y="36"/>
                  <a:pt x="958" y="36"/>
                </a:cubicBezTo>
                <a:cubicBezTo>
                  <a:pt x="770" y="36"/>
                  <a:pt x="770" y="36"/>
                  <a:pt x="770" y="36"/>
                </a:cubicBezTo>
                <a:cubicBezTo>
                  <a:pt x="770" y="36"/>
                  <a:pt x="770" y="36"/>
                  <a:pt x="770" y="36"/>
                </a:cubicBezTo>
                <a:cubicBezTo>
                  <a:pt x="653" y="36"/>
                  <a:pt x="653" y="36"/>
                  <a:pt x="653" y="36"/>
                </a:cubicBezTo>
                <a:cubicBezTo>
                  <a:pt x="647" y="33"/>
                  <a:pt x="640" y="31"/>
                  <a:pt x="633" y="29"/>
                </a:cubicBezTo>
                <a:cubicBezTo>
                  <a:pt x="633" y="29"/>
                  <a:pt x="633" y="29"/>
                  <a:pt x="633" y="29"/>
                </a:cubicBezTo>
                <a:cubicBezTo>
                  <a:pt x="570" y="9"/>
                  <a:pt x="507" y="0"/>
                  <a:pt x="435" y="0"/>
                </a:cubicBezTo>
              </a:path>
            </a:pathLst>
          </a:custGeom>
          <a:solidFill>
            <a:srgbClr val="FFFFFF">
              <a:alpha val="60000"/>
            </a:srgbClr>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98420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rote tekst met onderschrift (Geel)">
    <p:spTree>
      <p:nvGrpSpPr>
        <p:cNvPr id="1" name=""/>
        <p:cNvGrpSpPr/>
        <p:nvPr/>
      </p:nvGrpSpPr>
      <p:grpSpPr>
        <a:xfrm>
          <a:off x="0" y="0"/>
          <a:ext cx="0" cy="0"/>
          <a:chOff x="0" y="0"/>
          <a:chExt cx="0" cy="0"/>
        </a:xfrm>
      </p:grpSpPr>
      <p:grpSp>
        <p:nvGrpSpPr>
          <p:cNvPr id="29" name="Group 1">
            <a:extLst>
              <a:ext uri="{FF2B5EF4-FFF2-40B4-BE49-F238E27FC236}">
                <a16:creationId xmlns:a16="http://schemas.microsoft.com/office/drawing/2014/main" id="{19608DD6-BC8E-4878-9759-66DD91A907DC}"/>
              </a:ext>
            </a:extLst>
          </p:cNvPr>
          <p:cNvGrpSpPr>
            <a:grpSpLocks noSelect="1"/>
          </p:cNvGrpSpPr>
          <p:nvPr userDrawn="1"/>
        </p:nvGrpSpPr>
        <p:grpSpPr bwMode="gray">
          <a:xfrm>
            <a:off x="317497" y="352427"/>
            <a:ext cx="11557002" cy="6153150"/>
            <a:chOff x="317499" y="352425"/>
            <a:chExt cx="11557002" cy="6153150"/>
          </a:xfrm>
        </p:grpSpPr>
        <p:sp>
          <p:nvSpPr>
            <p:cNvPr id="30" name="Freeform 5">
              <a:extLst>
                <a:ext uri="{FF2B5EF4-FFF2-40B4-BE49-F238E27FC236}">
                  <a16:creationId xmlns:a16="http://schemas.microsoft.com/office/drawing/2014/main" id="{F6437158-A2EC-4141-BE85-56991245625C}"/>
                </a:ext>
              </a:extLst>
            </p:cNvPr>
            <p:cNvSpPr>
              <a:spLocks noSelect="1"/>
            </p:cNvSpPr>
            <p:nvPr userDrawn="1"/>
          </p:nvSpPr>
          <p:spPr bwMode="gray">
            <a:xfrm>
              <a:off x="317499" y="352425"/>
              <a:ext cx="11557002" cy="6153150"/>
            </a:xfrm>
            <a:custGeom>
              <a:avLst/>
              <a:gdLst>
                <a:gd name="T0" fmla="*/ 6619 w 7205"/>
                <a:gd name="T1" fmla="*/ 3876 h 3876"/>
                <a:gd name="T2" fmla="*/ 0 w 7205"/>
                <a:gd name="T3" fmla="*/ 3876 h 3876"/>
                <a:gd name="T4" fmla="*/ 0 w 7205"/>
                <a:gd name="T5" fmla="*/ 0 h 3876"/>
                <a:gd name="T6" fmla="*/ 7205 w 7205"/>
                <a:gd name="T7" fmla="*/ 0 h 3876"/>
                <a:gd name="T8" fmla="*/ 7205 w 7205"/>
                <a:gd name="T9" fmla="*/ 3298 h 3876"/>
                <a:gd name="T10" fmla="*/ 6619 w 7205"/>
                <a:gd name="T11" fmla="*/ 3876 h 3876"/>
              </a:gdLst>
              <a:ahLst/>
              <a:cxnLst>
                <a:cxn ang="0">
                  <a:pos x="T0" y="T1"/>
                </a:cxn>
                <a:cxn ang="0">
                  <a:pos x="T2" y="T3"/>
                </a:cxn>
                <a:cxn ang="0">
                  <a:pos x="T4" y="T5"/>
                </a:cxn>
                <a:cxn ang="0">
                  <a:pos x="T6" y="T7"/>
                </a:cxn>
                <a:cxn ang="0">
                  <a:pos x="T8" y="T9"/>
                </a:cxn>
                <a:cxn ang="0">
                  <a:pos x="T10" y="T11"/>
                </a:cxn>
              </a:cxnLst>
              <a:rect l="0" t="0" r="r" b="b"/>
              <a:pathLst>
                <a:path w="7205" h="3876">
                  <a:moveTo>
                    <a:pt x="6619" y="3876"/>
                  </a:moveTo>
                  <a:lnTo>
                    <a:pt x="0" y="3876"/>
                  </a:lnTo>
                  <a:lnTo>
                    <a:pt x="0" y="0"/>
                  </a:lnTo>
                  <a:lnTo>
                    <a:pt x="7205" y="0"/>
                  </a:lnTo>
                  <a:lnTo>
                    <a:pt x="7205" y="3298"/>
                  </a:lnTo>
                  <a:lnTo>
                    <a:pt x="6619" y="3876"/>
                  </a:ln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31" name="Freeform 6">
              <a:extLst>
                <a:ext uri="{FF2B5EF4-FFF2-40B4-BE49-F238E27FC236}">
                  <a16:creationId xmlns:a16="http://schemas.microsoft.com/office/drawing/2014/main" id="{64598DC9-76B9-4D66-81DE-8846BB6BEA1C}"/>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 name="T6" fmla="*/ 0 w 585"/>
                <a:gd name="T7" fmla="*/ 580 h 580"/>
              </a:gdLst>
              <a:ahLst/>
              <a:cxnLst>
                <a:cxn ang="0">
                  <a:pos x="T0" y="T1"/>
                </a:cxn>
                <a:cxn ang="0">
                  <a:pos x="T2" y="T3"/>
                </a:cxn>
                <a:cxn ang="0">
                  <a:pos x="T4" y="T5"/>
                </a:cxn>
                <a:cxn ang="0">
                  <a:pos x="T6" y="T7"/>
                </a:cxn>
              </a:cxnLst>
              <a:rect l="0" t="0" r="r" b="b"/>
              <a:pathLst>
                <a:path w="585" h="580">
                  <a:moveTo>
                    <a:pt x="0" y="580"/>
                  </a:moveTo>
                  <a:lnTo>
                    <a:pt x="585" y="0"/>
                  </a:lnTo>
                  <a:lnTo>
                    <a:pt x="0" y="0"/>
                  </a:lnTo>
                  <a:lnTo>
                    <a:pt x="0" y="580"/>
                  </a:lnTo>
                  <a:close/>
                </a:path>
              </a:pathLst>
            </a:custGeom>
            <a:solidFill>
              <a:srgbClr val="FEE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2" name="Freeform 7">
              <a:extLst>
                <a:ext uri="{FF2B5EF4-FFF2-40B4-BE49-F238E27FC236}">
                  <a16:creationId xmlns:a16="http://schemas.microsoft.com/office/drawing/2014/main" id="{D00E6D79-4A46-496C-A6FC-23FC5039ACAB}"/>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Lst>
              <a:ahLst/>
              <a:cxnLst>
                <a:cxn ang="0">
                  <a:pos x="T0" y="T1"/>
                </a:cxn>
                <a:cxn ang="0">
                  <a:pos x="T2" y="T3"/>
                </a:cxn>
                <a:cxn ang="0">
                  <a:pos x="T4" y="T5"/>
                </a:cxn>
              </a:cxnLst>
              <a:rect l="0" t="0" r="r" b="b"/>
              <a:pathLst>
                <a:path w="585" h="580">
                  <a:moveTo>
                    <a:pt x="0" y="580"/>
                  </a:moveTo>
                  <a:lnTo>
                    <a:pt x="58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9" name="Frame text 4 (JU-Free)">
            <a:extLst>
              <a:ext uri="{FF2B5EF4-FFF2-40B4-BE49-F238E27FC236}">
                <a16:creationId xmlns:a16="http://schemas.microsoft.com/office/drawing/2014/main" id="{468EACE1-ADE0-4225-9B77-998D93A64DC8}"/>
              </a:ext>
            </a:extLst>
          </p:cNvPr>
          <p:cNvSpPr>
            <a:spLocks noGrp="1"/>
          </p:cNvSpPr>
          <p:nvPr>
            <p:ph type="body" sz="quarter" idx="19" hasCustomPrompt="1"/>
          </p:nvPr>
        </p:nvSpPr>
        <p:spPr bwMode="gray">
          <a:xfrm>
            <a:off x="1676399" y="1462520"/>
            <a:ext cx="8746435" cy="4128052"/>
          </a:xfrm>
        </p:spPr>
        <p:txBody>
          <a:bodyPr anchor="t" anchorCtr="0"/>
          <a:lstStyle>
            <a:lvl1pPr marL="0" indent="0">
              <a:lnSpc>
                <a:spcPct val="100000"/>
              </a:lnSpc>
              <a:buNone/>
              <a:defRPr sz="3500" b="1">
                <a:solidFill>
                  <a:schemeClr val="tx1"/>
                </a:solidFill>
              </a:defRPr>
            </a:lvl1pPr>
            <a:lvl2pPr marL="0" indent="0">
              <a:lnSpc>
                <a:spcPct val="140000"/>
              </a:lnSpc>
              <a:spcBef>
                <a:spcPts val="1400"/>
              </a:spcBef>
              <a:buNone/>
              <a:defRPr>
                <a:solidFill>
                  <a:schemeClr val="tx1"/>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nl-NL" dirty="0"/>
              <a:t>[Grote tekst (lijstniveau verhogen voor onderschrift)]</a:t>
            </a:r>
          </a:p>
          <a:p>
            <a:pPr lvl="0"/>
            <a:r>
              <a:rPr lang="nl-NL" dirty="0"/>
              <a:t>JU-LEVEL1=Grote tekst</a:t>
            </a:r>
          </a:p>
          <a:p>
            <a:pPr lvl="1"/>
            <a:r>
              <a:rPr lang="nl-NL" dirty="0"/>
              <a:t>JU-LEVEL2=Onderschrift</a:t>
            </a:r>
          </a:p>
        </p:txBody>
      </p:sp>
      <p:sp>
        <p:nvSpPr>
          <p:cNvPr id="6" name="Tijdelijke aanduiding voor dianummer 5">
            <a:extLst>
              <a:ext uri="{FF2B5EF4-FFF2-40B4-BE49-F238E27FC236}">
                <a16:creationId xmlns:a16="http://schemas.microsoft.com/office/drawing/2014/main" id="{B66FD222-D265-4DBB-8D0B-A522FCC2C26F}"/>
              </a:ext>
            </a:extLst>
          </p:cNvPr>
          <p:cNvSpPr>
            <a:spLocks noGrp="1" noSelect="1"/>
          </p:cNvSpPr>
          <p:nvPr>
            <p:ph type="sldNum" sz="quarter" idx="22"/>
          </p:nvPr>
        </p:nvSpPr>
        <p:spPr bwMode="gray"/>
        <p:txBody>
          <a:bodyPr/>
          <a:lstStyle/>
          <a:p>
            <a:fld id="{8F18802B-E4C7-4B2D-B37A-6B7CC3C134EA}" type="slidenum">
              <a:rPr lang="nl-NL" smtClean="0"/>
              <a:pPr/>
              <a:t>‹nr.›</a:t>
            </a:fld>
            <a:endParaRPr lang="nl-NL" dirty="0"/>
          </a:p>
        </p:txBody>
      </p:sp>
      <p:sp>
        <p:nvSpPr>
          <p:cNvPr id="10" name="Freeform 5">
            <a:extLst>
              <a:ext uri="{FF2B5EF4-FFF2-40B4-BE49-F238E27FC236}">
                <a16:creationId xmlns:a16="http://schemas.microsoft.com/office/drawing/2014/main" id="{CCFF805B-8960-470B-84C3-B395ACA54FE2}"/>
              </a:ext>
            </a:extLst>
          </p:cNvPr>
          <p:cNvSpPr>
            <a:spLocks noSelect="1" noEditPoints="1"/>
          </p:cNvSpPr>
          <p:nvPr userDrawn="1"/>
        </p:nvSpPr>
        <p:spPr bwMode="gray">
          <a:xfrm>
            <a:off x="10017125" y="5881688"/>
            <a:ext cx="590550" cy="366713"/>
          </a:xfrm>
          <a:custGeom>
            <a:avLst/>
            <a:gdLst>
              <a:gd name="T0" fmla="*/ 791 w 1860"/>
              <a:gd name="T1" fmla="*/ 657 h 1153"/>
              <a:gd name="T2" fmla="*/ 1109 w 1860"/>
              <a:gd name="T3" fmla="*/ 810 h 1153"/>
              <a:gd name="T4" fmla="*/ 919 w 1860"/>
              <a:gd name="T5" fmla="*/ 956 h 1153"/>
              <a:gd name="T6" fmla="*/ 1280 w 1860"/>
              <a:gd name="T7" fmla="*/ 663 h 1153"/>
              <a:gd name="T8" fmla="*/ 1239 w 1860"/>
              <a:gd name="T9" fmla="*/ 474 h 1153"/>
              <a:gd name="T10" fmla="*/ 1296 w 1860"/>
              <a:gd name="T11" fmla="*/ 274 h 1153"/>
              <a:gd name="T12" fmla="*/ 1280 w 1860"/>
              <a:gd name="T13" fmla="*/ 663 h 1153"/>
              <a:gd name="T14" fmla="*/ 386 w 1860"/>
              <a:gd name="T15" fmla="*/ 414 h 1153"/>
              <a:gd name="T16" fmla="*/ 431 w 1860"/>
              <a:gd name="T17" fmla="*/ 233 h 1153"/>
              <a:gd name="T18" fmla="*/ 584 w 1860"/>
              <a:gd name="T19" fmla="*/ 534 h 1153"/>
              <a:gd name="T20" fmla="*/ 791 w 1860"/>
              <a:gd name="T21" fmla="*/ 200 h 1153"/>
              <a:gd name="T22" fmla="*/ 1063 w 1860"/>
              <a:gd name="T23" fmla="*/ 270 h 1153"/>
              <a:gd name="T24" fmla="*/ 1065 w 1860"/>
              <a:gd name="T25" fmla="*/ 274 h 1153"/>
              <a:gd name="T26" fmla="*/ 908 w 1860"/>
              <a:gd name="T27" fmla="*/ 480 h 1153"/>
              <a:gd name="T28" fmla="*/ 1289 w 1860"/>
              <a:gd name="T29" fmla="*/ 238 h 1153"/>
              <a:gd name="T30" fmla="*/ 1171 w 1860"/>
              <a:gd name="T31" fmla="*/ 74 h 1153"/>
              <a:gd name="T32" fmla="*/ 1824 w 1860"/>
              <a:gd name="T33" fmla="*/ 283 h 1153"/>
              <a:gd name="T34" fmla="*/ 1341 w 1860"/>
              <a:gd name="T35" fmla="*/ 919 h 1153"/>
              <a:gd name="T36" fmla="*/ 1820 w 1860"/>
              <a:gd name="T37" fmla="*/ 919 h 1153"/>
              <a:gd name="T38" fmla="*/ 1189 w 1860"/>
              <a:gd name="T39" fmla="*/ 1085 h 1153"/>
              <a:gd name="T40" fmla="*/ 1299 w 1860"/>
              <a:gd name="T41" fmla="*/ 698 h 1153"/>
              <a:gd name="T42" fmla="*/ 1647 w 1860"/>
              <a:gd name="T43" fmla="*/ 238 h 1153"/>
              <a:gd name="T44" fmla="*/ 1289 w 1860"/>
              <a:gd name="T45" fmla="*/ 238 h 1153"/>
              <a:gd name="T46" fmla="*/ 565 w 1860"/>
              <a:gd name="T47" fmla="*/ 830 h 1153"/>
              <a:gd name="T48" fmla="*/ 308 w 1860"/>
              <a:gd name="T49" fmla="*/ 604 h 1153"/>
              <a:gd name="T50" fmla="*/ 117 w 1860"/>
              <a:gd name="T51" fmla="*/ 179 h 1153"/>
              <a:gd name="T52" fmla="*/ 435 w 1860"/>
              <a:gd name="T53" fmla="*/ 35 h 1153"/>
              <a:gd name="T54" fmla="*/ 751 w 1860"/>
              <a:gd name="T55" fmla="*/ 116 h 1153"/>
              <a:gd name="T56" fmla="*/ 431 w 1860"/>
              <a:gd name="T57" fmla="*/ 198 h 1153"/>
              <a:gd name="T58" fmla="*/ 369 w 1860"/>
              <a:gd name="T59" fmla="*/ 445 h 1153"/>
              <a:gd name="T60" fmla="*/ 737 w 1860"/>
              <a:gd name="T61" fmla="*/ 830 h 1153"/>
              <a:gd name="T62" fmla="*/ 306 w 1860"/>
              <a:gd name="T63" fmla="*/ 1111 h 1153"/>
              <a:gd name="T64" fmla="*/ 97 w 1860"/>
              <a:gd name="T65" fmla="*/ 1038 h 1153"/>
              <a:gd name="T66" fmla="*/ 113 w 1860"/>
              <a:gd name="T67" fmla="*/ 856 h 1153"/>
              <a:gd name="T68" fmla="*/ 244 w 1860"/>
              <a:gd name="T69" fmla="*/ 923 h 1153"/>
              <a:gd name="T70" fmla="*/ 435 w 1860"/>
              <a:gd name="T71" fmla="*/ 0 h 1153"/>
              <a:gd name="T72" fmla="*/ 167 w 1860"/>
              <a:gd name="T73" fmla="*/ 76 h 1153"/>
              <a:gd name="T74" fmla="*/ 44 w 1860"/>
              <a:gd name="T75" fmla="*/ 320 h 1153"/>
              <a:gd name="T76" fmla="*/ 448 w 1860"/>
              <a:gd name="T77" fmla="*/ 729 h 1153"/>
              <a:gd name="T78" fmla="*/ 398 w 1860"/>
              <a:gd name="T79" fmla="*/ 920 h 1153"/>
              <a:gd name="T80" fmla="*/ 113 w 1860"/>
              <a:gd name="T81" fmla="*/ 816 h 1153"/>
              <a:gd name="T82" fmla="*/ 0 w 1860"/>
              <a:gd name="T83" fmla="*/ 1029 h 1153"/>
              <a:gd name="T84" fmla="*/ 82 w 1860"/>
              <a:gd name="T85" fmla="*/ 1069 h 1153"/>
              <a:gd name="T86" fmla="*/ 301 w 1860"/>
              <a:gd name="T87" fmla="*/ 1146 h 1153"/>
              <a:gd name="T88" fmla="*/ 584 w 1860"/>
              <a:gd name="T89" fmla="*/ 1120 h 1153"/>
              <a:gd name="T90" fmla="*/ 770 w 1860"/>
              <a:gd name="T91" fmla="*/ 1123 h 1153"/>
              <a:gd name="T92" fmla="*/ 1047 w 1860"/>
              <a:gd name="T93" fmla="*/ 1121 h 1153"/>
              <a:gd name="T94" fmla="*/ 1856 w 1860"/>
              <a:gd name="T95" fmla="*/ 883 h 1153"/>
              <a:gd name="T96" fmla="*/ 1860 w 1860"/>
              <a:gd name="T97" fmla="*/ 295 h 1153"/>
              <a:gd name="T98" fmla="*/ 1063 w 1860"/>
              <a:gd name="T99" fmla="*/ 38 h 1153"/>
              <a:gd name="T100" fmla="*/ 958 w 1860"/>
              <a:gd name="T101" fmla="*/ 36 h 1153"/>
              <a:gd name="T102" fmla="*/ 770 w 1860"/>
              <a:gd name="T103" fmla="*/ 36 h 1153"/>
              <a:gd name="T104" fmla="*/ 633 w 1860"/>
              <a:gd name="T105" fmla="*/ 29 h 1153"/>
              <a:gd name="T106" fmla="*/ 435 w 1860"/>
              <a:gd name="T107"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0" h="1153">
                <a:moveTo>
                  <a:pt x="791" y="956"/>
                </a:moveTo>
                <a:cubicBezTo>
                  <a:pt x="791" y="657"/>
                  <a:pt x="791" y="657"/>
                  <a:pt x="791" y="657"/>
                </a:cubicBezTo>
                <a:cubicBezTo>
                  <a:pt x="919" y="657"/>
                  <a:pt x="919" y="657"/>
                  <a:pt x="919" y="657"/>
                </a:cubicBezTo>
                <a:cubicBezTo>
                  <a:pt x="1041" y="657"/>
                  <a:pt x="1109" y="711"/>
                  <a:pt x="1109" y="810"/>
                </a:cubicBezTo>
                <a:cubicBezTo>
                  <a:pt x="1109" y="866"/>
                  <a:pt x="1082" y="915"/>
                  <a:pt x="1038" y="937"/>
                </a:cubicBezTo>
                <a:cubicBezTo>
                  <a:pt x="1008" y="953"/>
                  <a:pt x="980" y="956"/>
                  <a:pt x="919" y="956"/>
                </a:cubicBezTo>
                <a:cubicBezTo>
                  <a:pt x="791" y="956"/>
                  <a:pt x="791" y="956"/>
                  <a:pt x="791" y="956"/>
                </a:cubicBezTo>
                <a:moveTo>
                  <a:pt x="1280" y="663"/>
                </a:moveTo>
                <a:cubicBezTo>
                  <a:pt x="1237" y="595"/>
                  <a:pt x="1164" y="555"/>
                  <a:pt x="1069" y="553"/>
                </a:cubicBezTo>
                <a:cubicBezTo>
                  <a:pt x="1151" y="548"/>
                  <a:pt x="1193" y="528"/>
                  <a:pt x="1239" y="474"/>
                </a:cubicBezTo>
                <a:cubicBezTo>
                  <a:pt x="1276" y="428"/>
                  <a:pt x="1298" y="363"/>
                  <a:pt x="1298" y="302"/>
                </a:cubicBezTo>
                <a:cubicBezTo>
                  <a:pt x="1298" y="293"/>
                  <a:pt x="1297" y="284"/>
                  <a:pt x="1296" y="274"/>
                </a:cubicBezTo>
                <a:cubicBezTo>
                  <a:pt x="1574" y="274"/>
                  <a:pt x="1574" y="274"/>
                  <a:pt x="1574" y="274"/>
                </a:cubicBezTo>
                <a:cubicBezTo>
                  <a:pt x="1280" y="663"/>
                  <a:pt x="1280" y="663"/>
                  <a:pt x="1280" y="663"/>
                </a:cubicBezTo>
                <a:moveTo>
                  <a:pt x="584" y="534"/>
                </a:moveTo>
                <a:cubicBezTo>
                  <a:pt x="533" y="499"/>
                  <a:pt x="467" y="459"/>
                  <a:pt x="386" y="414"/>
                </a:cubicBezTo>
                <a:cubicBezTo>
                  <a:pt x="326" y="380"/>
                  <a:pt x="298" y="357"/>
                  <a:pt x="298" y="315"/>
                </a:cubicBezTo>
                <a:cubicBezTo>
                  <a:pt x="298" y="265"/>
                  <a:pt x="350" y="233"/>
                  <a:pt x="431" y="233"/>
                </a:cubicBezTo>
                <a:cubicBezTo>
                  <a:pt x="472" y="233"/>
                  <a:pt x="524" y="244"/>
                  <a:pt x="584" y="265"/>
                </a:cubicBezTo>
                <a:cubicBezTo>
                  <a:pt x="584" y="534"/>
                  <a:pt x="584" y="534"/>
                  <a:pt x="584" y="534"/>
                </a:cubicBezTo>
                <a:moveTo>
                  <a:pt x="791" y="480"/>
                </a:moveTo>
                <a:cubicBezTo>
                  <a:pt x="791" y="200"/>
                  <a:pt x="791" y="200"/>
                  <a:pt x="791" y="200"/>
                </a:cubicBezTo>
                <a:cubicBezTo>
                  <a:pt x="919" y="200"/>
                  <a:pt x="919" y="200"/>
                  <a:pt x="919" y="200"/>
                </a:cubicBezTo>
                <a:cubicBezTo>
                  <a:pt x="989" y="200"/>
                  <a:pt x="1039" y="226"/>
                  <a:pt x="1063" y="270"/>
                </a:cubicBezTo>
                <a:cubicBezTo>
                  <a:pt x="1063" y="274"/>
                  <a:pt x="1063" y="274"/>
                  <a:pt x="1063" y="274"/>
                </a:cubicBezTo>
                <a:cubicBezTo>
                  <a:pt x="1065" y="274"/>
                  <a:pt x="1065" y="274"/>
                  <a:pt x="1065" y="274"/>
                </a:cubicBezTo>
                <a:cubicBezTo>
                  <a:pt x="1074" y="293"/>
                  <a:pt x="1079" y="314"/>
                  <a:pt x="1079" y="339"/>
                </a:cubicBezTo>
                <a:cubicBezTo>
                  <a:pt x="1079" y="431"/>
                  <a:pt x="1019" y="480"/>
                  <a:pt x="908" y="480"/>
                </a:cubicBezTo>
                <a:cubicBezTo>
                  <a:pt x="791" y="480"/>
                  <a:pt x="791" y="480"/>
                  <a:pt x="791" y="480"/>
                </a:cubicBezTo>
                <a:moveTo>
                  <a:pt x="1289" y="238"/>
                </a:moveTo>
                <a:cubicBezTo>
                  <a:pt x="1277" y="188"/>
                  <a:pt x="1252" y="140"/>
                  <a:pt x="1217" y="108"/>
                </a:cubicBezTo>
                <a:cubicBezTo>
                  <a:pt x="1202" y="94"/>
                  <a:pt x="1188" y="83"/>
                  <a:pt x="1171" y="74"/>
                </a:cubicBezTo>
                <a:cubicBezTo>
                  <a:pt x="1824" y="72"/>
                  <a:pt x="1824" y="72"/>
                  <a:pt x="1824" y="72"/>
                </a:cubicBezTo>
                <a:cubicBezTo>
                  <a:pt x="1824" y="283"/>
                  <a:pt x="1824" y="283"/>
                  <a:pt x="1824" y="283"/>
                </a:cubicBezTo>
                <a:cubicBezTo>
                  <a:pt x="1385" y="861"/>
                  <a:pt x="1385" y="861"/>
                  <a:pt x="1385" y="861"/>
                </a:cubicBezTo>
                <a:cubicBezTo>
                  <a:pt x="1341" y="919"/>
                  <a:pt x="1341" y="919"/>
                  <a:pt x="1341" y="919"/>
                </a:cubicBezTo>
                <a:cubicBezTo>
                  <a:pt x="1414" y="919"/>
                  <a:pt x="1414" y="919"/>
                  <a:pt x="1414" y="919"/>
                </a:cubicBezTo>
                <a:cubicBezTo>
                  <a:pt x="1820" y="919"/>
                  <a:pt x="1820" y="919"/>
                  <a:pt x="1820" y="919"/>
                </a:cubicBezTo>
                <a:cubicBezTo>
                  <a:pt x="1820" y="1085"/>
                  <a:pt x="1820" y="1085"/>
                  <a:pt x="1820" y="1085"/>
                </a:cubicBezTo>
                <a:cubicBezTo>
                  <a:pt x="1189" y="1085"/>
                  <a:pt x="1189" y="1085"/>
                  <a:pt x="1189" y="1085"/>
                </a:cubicBezTo>
                <a:cubicBezTo>
                  <a:pt x="1277" y="1039"/>
                  <a:pt x="1325" y="954"/>
                  <a:pt x="1325" y="833"/>
                </a:cubicBezTo>
                <a:cubicBezTo>
                  <a:pt x="1325" y="782"/>
                  <a:pt x="1316" y="737"/>
                  <a:pt x="1299" y="698"/>
                </a:cubicBezTo>
                <a:cubicBezTo>
                  <a:pt x="1603" y="296"/>
                  <a:pt x="1603" y="296"/>
                  <a:pt x="1603" y="296"/>
                </a:cubicBezTo>
                <a:cubicBezTo>
                  <a:pt x="1647" y="238"/>
                  <a:pt x="1647" y="238"/>
                  <a:pt x="1647" y="238"/>
                </a:cubicBezTo>
                <a:cubicBezTo>
                  <a:pt x="1574" y="238"/>
                  <a:pt x="1574" y="238"/>
                  <a:pt x="1574" y="238"/>
                </a:cubicBezTo>
                <a:cubicBezTo>
                  <a:pt x="1289" y="238"/>
                  <a:pt x="1289" y="238"/>
                  <a:pt x="1289" y="238"/>
                </a:cubicBezTo>
                <a:moveTo>
                  <a:pt x="398" y="955"/>
                </a:moveTo>
                <a:cubicBezTo>
                  <a:pt x="498" y="955"/>
                  <a:pt x="565" y="905"/>
                  <a:pt x="565" y="830"/>
                </a:cubicBezTo>
                <a:cubicBezTo>
                  <a:pt x="565" y="776"/>
                  <a:pt x="538" y="741"/>
                  <a:pt x="466" y="699"/>
                </a:cubicBezTo>
                <a:cubicBezTo>
                  <a:pt x="308" y="604"/>
                  <a:pt x="308" y="604"/>
                  <a:pt x="308" y="604"/>
                </a:cubicBezTo>
                <a:cubicBezTo>
                  <a:pt x="132" y="498"/>
                  <a:pt x="79" y="432"/>
                  <a:pt x="79" y="320"/>
                </a:cubicBezTo>
                <a:cubicBezTo>
                  <a:pt x="79" y="271"/>
                  <a:pt x="93" y="218"/>
                  <a:pt x="117" y="179"/>
                </a:cubicBezTo>
                <a:cubicBezTo>
                  <a:pt x="132" y="153"/>
                  <a:pt x="157" y="127"/>
                  <a:pt x="188" y="104"/>
                </a:cubicBezTo>
                <a:cubicBezTo>
                  <a:pt x="260" y="52"/>
                  <a:pt x="320" y="35"/>
                  <a:pt x="435" y="35"/>
                </a:cubicBezTo>
                <a:cubicBezTo>
                  <a:pt x="504" y="35"/>
                  <a:pt x="562" y="44"/>
                  <a:pt x="622" y="62"/>
                </a:cubicBezTo>
                <a:cubicBezTo>
                  <a:pt x="666" y="77"/>
                  <a:pt x="693" y="87"/>
                  <a:pt x="751" y="116"/>
                </a:cubicBezTo>
                <a:cubicBezTo>
                  <a:pt x="687" y="269"/>
                  <a:pt x="687" y="269"/>
                  <a:pt x="687" y="269"/>
                </a:cubicBezTo>
                <a:cubicBezTo>
                  <a:pt x="581" y="221"/>
                  <a:pt x="498" y="198"/>
                  <a:pt x="431" y="198"/>
                </a:cubicBezTo>
                <a:cubicBezTo>
                  <a:pt x="329" y="198"/>
                  <a:pt x="263" y="244"/>
                  <a:pt x="263" y="315"/>
                </a:cubicBezTo>
                <a:cubicBezTo>
                  <a:pt x="263" y="374"/>
                  <a:pt x="300" y="406"/>
                  <a:pt x="369" y="445"/>
                </a:cubicBezTo>
                <a:cubicBezTo>
                  <a:pt x="527" y="534"/>
                  <a:pt x="626" y="600"/>
                  <a:pt x="672" y="649"/>
                </a:cubicBezTo>
                <a:cubicBezTo>
                  <a:pt x="713" y="692"/>
                  <a:pt x="737" y="759"/>
                  <a:pt x="737" y="830"/>
                </a:cubicBezTo>
                <a:cubicBezTo>
                  <a:pt x="737" y="1013"/>
                  <a:pt x="613" y="1118"/>
                  <a:pt x="395" y="1118"/>
                </a:cubicBezTo>
                <a:cubicBezTo>
                  <a:pt x="366" y="1118"/>
                  <a:pt x="337" y="1115"/>
                  <a:pt x="306" y="1111"/>
                </a:cubicBezTo>
                <a:cubicBezTo>
                  <a:pt x="237" y="1100"/>
                  <a:pt x="205" y="1091"/>
                  <a:pt x="97" y="1038"/>
                </a:cubicBezTo>
                <a:cubicBezTo>
                  <a:pt x="97" y="1038"/>
                  <a:pt x="97" y="1038"/>
                  <a:pt x="97" y="1038"/>
                </a:cubicBezTo>
                <a:cubicBezTo>
                  <a:pt x="86" y="1033"/>
                  <a:pt x="68" y="1024"/>
                  <a:pt x="45" y="1013"/>
                </a:cubicBezTo>
                <a:cubicBezTo>
                  <a:pt x="113" y="856"/>
                  <a:pt x="113" y="856"/>
                  <a:pt x="113" y="856"/>
                </a:cubicBezTo>
                <a:cubicBezTo>
                  <a:pt x="174" y="891"/>
                  <a:pt x="205" y="907"/>
                  <a:pt x="244" y="923"/>
                </a:cubicBezTo>
                <a:cubicBezTo>
                  <a:pt x="244" y="923"/>
                  <a:pt x="244" y="923"/>
                  <a:pt x="244" y="923"/>
                </a:cubicBezTo>
                <a:cubicBezTo>
                  <a:pt x="297" y="943"/>
                  <a:pt x="354" y="955"/>
                  <a:pt x="398" y="955"/>
                </a:cubicBezTo>
                <a:moveTo>
                  <a:pt x="435" y="0"/>
                </a:moveTo>
                <a:cubicBezTo>
                  <a:pt x="313" y="0"/>
                  <a:pt x="245" y="19"/>
                  <a:pt x="167" y="75"/>
                </a:cubicBezTo>
                <a:cubicBezTo>
                  <a:pt x="167" y="76"/>
                  <a:pt x="167" y="76"/>
                  <a:pt x="167" y="76"/>
                </a:cubicBezTo>
                <a:cubicBezTo>
                  <a:pt x="133" y="101"/>
                  <a:pt x="105" y="131"/>
                  <a:pt x="87" y="161"/>
                </a:cubicBezTo>
                <a:cubicBezTo>
                  <a:pt x="60" y="205"/>
                  <a:pt x="44" y="264"/>
                  <a:pt x="44" y="320"/>
                </a:cubicBezTo>
                <a:cubicBezTo>
                  <a:pt x="44" y="445"/>
                  <a:pt x="103" y="522"/>
                  <a:pt x="290" y="634"/>
                </a:cubicBezTo>
                <a:cubicBezTo>
                  <a:pt x="448" y="729"/>
                  <a:pt x="448" y="729"/>
                  <a:pt x="448" y="729"/>
                </a:cubicBezTo>
                <a:cubicBezTo>
                  <a:pt x="516" y="769"/>
                  <a:pt x="529" y="796"/>
                  <a:pt x="529" y="830"/>
                </a:cubicBezTo>
                <a:cubicBezTo>
                  <a:pt x="529" y="885"/>
                  <a:pt x="478" y="920"/>
                  <a:pt x="398" y="920"/>
                </a:cubicBezTo>
                <a:cubicBezTo>
                  <a:pt x="359" y="920"/>
                  <a:pt x="305" y="909"/>
                  <a:pt x="257" y="890"/>
                </a:cubicBezTo>
                <a:cubicBezTo>
                  <a:pt x="219" y="875"/>
                  <a:pt x="190" y="860"/>
                  <a:pt x="113" y="816"/>
                </a:cubicBezTo>
                <a:cubicBezTo>
                  <a:pt x="96" y="806"/>
                  <a:pt x="96" y="806"/>
                  <a:pt x="96" y="806"/>
                </a:cubicBezTo>
                <a:cubicBezTo>
                  <a:pt x="0" y="1029"/>
                  <a:pt x="0" y="1029"/>
                  <a:pt x="0" y="1029"/>
                </a:cubicBezTo>
                <a:cubicBezTo>
                  <a:pt x="15" y="1037"/>
                  <a:pt x="15" y="1037"/>
                  <a:pt x="15" y="1037"/>
                </a:cubicBezTo>
                <a:cubicBezTo>
                  <a:pt x="46" y="1052"/>
                  <a:pt x="68" y="1063"/>
                  <a:pt x="82" y="1069"/>
                </a:cubicBezTo>
                <a:cubicBezTo>
                  <a:pt x="188" y="1121"/>
                  <a:pt x="225" y="1134"/>
                  <a:pt x="301" y="1146"/>
                </a:cubicBezTo>
                <a:cubicBezTo>
                  <a:pt x="301" y="1146"/>
                  <a:pt x="301" y="1146"/>
                  <a:pt x="301" y="1146"/>
                </a:cubicBezTo>
                <a:cubicBezTo>
                  <a:pt x="334" y="1150"/>
                  <a:pt x="364" y="1153"/>
                  <a:pt x="395" y="1153"/>
                </a:cubicBezTo>
                <a:cubicBezTo>
                  <a:pt x="468" y="1153"/>
                  <a:pt x="531" y="1141"/>
                  <a:pt x="584" y="1120"/>
                </a:cubicBezTo>
                <a:cubicBezTo>
                  <a:pt x="584" y="1123"/>
                  <a:pt x="584" y="1123"/>
                  <a:pt x="584" y="1123"/>
                </a:cubicBezTo>
                <a:cubicBezTo>
                  <a:pt x="770" y="1123"/>
                  <a:pt x="770" y="1123"/>
                  <a:pt x="770" y="1123"/>
                </a:cubicBezTo>
                <a:cubicBezTo>
                  <a:pt x="1005" y="1123"/>
                  <a:pt x="1005" y="1123"/>
                  <a:pt x="1005" y="1123"/>
                </a:cubicBezTo>
                <a:cubicBezTo>
                  <a:pt x="1020" y="1123"/>
                  <a:pt x="1034" y="1122"/>
                  <a:pt x="1047" y="1121"/>
                </a:cubicBezTo>
                <a:cubicBezTo>
                  <a:pt x="1856" y="1121"/>
                  <a:pt x="1856" y="1121"/>
                  <a:pt x="1856" y="1121"/>
                </a:cubicBezTo>
                <a:cubicBezTo>
                  <a:pt x="1856" y="883"/>
                  <a:pt x="1856" y="883"/>
                  <a:pt x="1856" y="883"/>
                </a:cubicBezTo>
                <a:cubicBezTo>
                  <a:pt x="1414" y="883"/>
                  <a:pt x="1414" y="883"/>
                  <a:pt x="1414" y="883"/>
                </a:cubicBezTo>
                <a:cubicBezTo>
                  <a:pt x="1860" y="295"/>
                  <a:pt x="1860" y="295"/>
                  <a:pt x="1860" y="295"/>
                </a:cubicBezTo>
                <a:cubicBezTo>
                  <a:pt x="1860" y="36"/>
                  <a:pt x="1860" y="36"/>
                  <a:pt x="1860" y="36"/>
                </a:cubicBezTo>
                <a:cubicBezTo>
                  <a:pt x="1063" y="38"/>
                  <a:pt x="1063" y="38"/>
                  <a:pt x="1063" y="38"/>
                </a:cubicBezTo>
                <a:cubicBezTo>
                  <a:pt x="1063" y="41"/>
                  <a:pt x="1063" y="41"/>
                  <a:pt x="1063" y="41"/>
                </a:cubicBezTo>
                <a:cubicBezTo>
                  <a:pt x="1033" y="38"/>
                  <a:pt x="999" y="36"/>
                  <a:pt x="958" y="36"/>
                </a:cubicBezTo>
                <a:cubicBezTo>
                  <a:pt x="770" y="36"/>
                  <a:pt x="770" y="36"/>
                  <a:pt x="770" y="36"/>
                </a:cubicBezTo>
                <a:cubicBezTo>
                  <a:pt x="770" y="36"/>
                  <a:pt x="770" y="36"/>
                  <a:pt x="770" y="36"/>
                </a:cubicBezTo>
                <a:cubicBezTo>
                  <a:pt x="653" y="36"/>
                  <a:pt x="653" y="36"/>
                  <a:pt x="653" y="36"/>
                </a:cubicBezTo>
                <a:cubicBezTo>
                  <a:pt x="647" y="33"/>
                  <a:pt x="640" y="31"/>
                  <a:pt x="633" y="29"/>
                </a:cubicBezTo>
                <a:cubicBezTo>
                  <a:pt x="633" y="29"/>
                  <a:pt x="633" y="29"/>
                  <a:pt x="633" y="29"/>
                </a:cubicBezTo>
                <a:cubicBezTo>
                  <a:pt x="570" y="9"/>
                  <a:pt x="507" y="0"/>
                  <a:pt x="435" y="0"/>
                </a:cubicBezTo>
              </a:path>
            </a:pathLst>
          </a:custGeom>
          <a:solidFill>
            <a:srgbClr val="FFFFFF">
              <a:alpha val="60000"/>
            </a:srgbClr>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35626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ote tekst met onderschrift (Groen)">
    <p:spTree>
      <p:nvGrpSpPr>
        <p:cNvPr id="1" name=""/>
        <p:cNvGrpSpPr/>
        <p:nvPr/>
      </p:nvGrpSpPr>
      <p:grpSpPr>
        <a:xfrm>
          <a:off x="0" y="0"/>
          <a:ext cx="0" cy="0"/>
          <a:chOff x="0" y="0"/>
          <a:chExt cx="0" cy="0"/>
        </a:xfrm>
      </p:grpSpPr>
      <p:grpSp>
        <p:nvGrpSpPr>
          <p:cNvPr id="13" name="Group 1">
            <a:extLst>
              <a:ext uri="{FF2B5EF4-FFF2-40B4-BE49-F238E27FC236}">
                <a16:creationId xmlns:a16="http://schemas.microsoft.com/office/drawing/2014/main" id="{D2E90286-C58A-439A-9F75-87CFB0FCBE89}"/>
              </a:ext>
            </a:extLst>
          </p:cNvPr>
          <p:cNvGrpSpPr>
            <a:grpSpLocks noSelect="1"/>
          </p:cNvGrpSpPr>
          <p:nvPr userDrawn="1"/>
        </p:nvGrpSpPr>
        <p:grpSpPr bwMode="gray">
          <a:xfrm>
            <a:off x="317497" y="352425"/>
            <a:ext cx="11557004" cy="6153150"/>
            <a:chOff x="317497" y="352425"/>
            <a:chExt cx="11557004" cy="6153150"/>
          </a:xfrm>
        </p:grpSpPr>
        <p:sp>
          <p:nvSpPr>
            <p:cNvPr id="15" name="Freeform 5">
              <a:extLst>
                <a:ext uri="{FF2B5EF4-FFF2-40B4-BE49-F238E27FC236}">
                  <a16:creationId xmlns:a16="http://schemas.microsoft.com/office/drawing/2014/main" id="{24961F13-1643-4AFE-8E82-586F32E08C81}"/>
                </a:ext>
              </a:extLst>
            </p:cNvPr>
            <p:cNvSpPr>
              <a:spLocks noSelect="1"/>
            </p:cNvSpPr>
            <p:nvPr userDrawn="1"/>
          </p:nvSpPr>
          <p:spPr bwMode="gray">
            <a:xfrm>
              <a:off x="317497" y="352425"/>
              <a:ext cx="11557004" cy="6153150"/>
            </a:xfrm>
            <a:custGeom>
              <a:avLst/>
              <a:gdLst>
                <a:gd name="T0" fmla="*/ 6619 w 7205"/>
                <a:gd name="T1" fmla="*/ 3876 h 3876"/>
                <a:gd name="T2" fmla="*/ 0 w 7205"/>
                <a:gd name="T3" fmla="*/ 3876 h 3876"/>
                <a:gd name="T4" fmla="*/ 0 w 7205"/>
                <a:gd name="T5" fmla="*/ 0 h 3876"/>
                <a:gd name="T6" fmla="*/ 7205 w 7205"/>
                <a:gd name="T7" fmla="*/ 0 h 3876"/>
                <a:gd name="T8" fmla="*/ 7205 w 7205"/>
                <a:gd name="T9" fmla="*/ 3298 h 3876"/>
                <a:gd name="T10" fmla="*/ 6619 w 7205"/>
                <a:gd name="T11" fmla="*/ 3876 h 3876"/>
              </a:gdLst>
              <a:ahLst/>
              <a:cxnLst>
                <a:cxn ang="0">
                  <a:pos x="T0" y="T1"/>
                </a:cxn>
                <a:cxn ang="0">
                  <a:pos x="T2" y="T3"/>
                </a:cxn>
                <a:cxn ang="0">
                  <a:pos x="T4" y="T5"/>
                </a:cxn>
                <a:cxn ang="0">
                  <a:pos x="T6" y="T7"/>
                </a:cxn>
                <a:cxn ang="0">
                  <a:pos x="T8" y="T9"/>
                </a:cxn>
                <a:cxn ang="0">
                  <a:pos x="T10" y="T11"/>
                </a:cxn>
              </a:cxnLst>
              <a:rect l="0" t="0" r="r" b="b"/>
              <a:pathLst>
                <a:path w="7205" h="3876">
                  <a:moveTo>
                    <a:pt x="6619" y="3876"/>
                  </a:moveTo>
                  <a:lnTo>
                    <a:pt x="0" y="3876"/>
                  </a:lnTo>
                  <a:lnTo>
                    <a:pt x="0" y="0"/>
                  </a:lnTo>
                  <a:lnTo>
                    <a:pt x="7205" y="0"/>
                  </a:lnTo>
                  <a:lnTo>
                    <a:pt x="7205" y="3298"/>
                  </a:lnTo>
                  <a:lnTo>
                    <a:pt x="6619" y="3876"/>
                  </a:ln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16" name="Freeform 6">
              <a:extLst>
                <a:ext uri="{FF2B5EF4-FFF2-40B4-BE49-F238E27FC236}">
                  <a16:creationId xmlns:a16="http://schemas.microsoft.com/office/drawing/2014/main" id="{D6F66D2B-BDAF-4F97-A7E7-F3BBED2F030E}"/>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 name="T6" fmla="*/ 0 w 585"/>
                <a:gd name="T7" fmla="*/ 580 h 580"/>
              </a:gdLst>
              <a:ahLst/>
              <a:cxnLst>
                <a:cxn ang="0">
                  <a:pos x="T0" y="T1"/>
                </a:cxn>
                <a:cxn ang="0">
                  <a:pos x="T2" y="T3"/>
                </a:cxn>
                <a:cxn ang="0">
                  <a:pos x="T4" y="T5"/>
                </a:cxn>
                <a:cxn ang="0">
                  <a:pos x="T6" y="T7"/>
                </a:cxn>
              </a:cxnLst>
              <a:rect l="0" t="0" r="r" b="b"/>
              <a:pathLst>
                <a:path w="585" h="580">
                  <a:moveTo>
                    <a:pt x="0" y="580"/>
                  </a:moveTo>
                  <a:lnTo>
                    <a:pt x="585" y="0"/>
                  </a:lnTo>
                  <a:lnTo>
                    <a:pt x="0" y="0"/>
                  </a:lnTo>
                  <a:lnTo>
                    <a:pt x="0" y="580"/>
                  </a:lnTo>
                  <a:close/>
                </a:path>
              </a:pathLst>
            </a:custGeom>
            <a:solidFill>
              <a:srgbClr val="66BC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7">
              <a:extLst>
                <a:ext uri="{FF2B5EF4-FFF2-40B4-BE49-F238E27FC236}">
                  <a16:creationId xmlns:a16="http://schemas.microsoft.com/office/drawing/2014/main" id="{D03F4253-4733-4DE7-9A9F-5532F0B0C0C8}"/>
                </a:ext>
              </a:extLst>
            </p:cNvPr>
            <p:cNvSpPr>
              <a:spLocks noSelect="1"/>
            </p:cNvSpPr>
            <p:nvPr userDrawn="1"/>
          </p:nvSpPr>
          <p:spPr bwMode="gray">
            <a:xfrm>
              <a:off x="10945813" y="5584825"/>
              <a:ext cx="928688" cy="920750"/>
            </a:xfrm>
            <a:custGeom>
              <a:avLst/>
              <a:gdLst>
                <a:gd name="T0" fmla="*/ 0 w 585"/>
                <a:gd name="T1" fmla="*/ 580 h 580"/>
                <a:gd name="T2" fmla="*/ 585 w 585"/>
                <a:gd name="T3" fmla="*/ 0 h 580"/>
                <a:gd name="T4" fmla="*/ 0 w 585"/>
                <a:gd name="T5" fmla="*/ 0 h 580"/>
              </a:gdLst>
              <a:ahLst/>
              <a:cxnLst>
                <a:cxn ang="0">
                  <a:pos x="T0" y="T1"/>
                </a:cxn>
                <a:cxn ang="0">
                  <a:pos x="T2" y="T3"/>
                </a:cxn>
                <a:cxn ang="0">
                  <a:pos x="T4" y="T5"/>
                </a:cxn>
              </a:cxnLst>
              <a:rect l="0" t="0" r="r" b="b"/>
              <a:pathLst>
                <a:path w="585" h="580">
                  <a:moveTo>
                    <a:pt x="0" y="580"/>
                  </a:moveTo>
                  <a:lnTo>
                    <a:pt x="58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14" name="Frame text 3 (JU-Free)">
            <a:extLst>
              <a:ext uri="{FF2B5EF4-FFF2-40B4-BE49-F238E27FC236}">
                <a16:creationId xmlns:a16="http://schemas.microsoft.com/office/drawing/2014/main" id="{B6A636ED-B3E7-4348-80F9-FB5EF3B38AFC}"/>
              </a:ext>
            </a:extLst>
          </p:cNvPr>
          <p:cNvSpPr>
            <a:spLocks noGrp="1"/>
          </p:cNvSpPr>
          <p:nvPr>
            <p:ph type="body" sz="quarter" idx="19" hasCustomPrompt="1"/>
          </p:nvPr>
        </p:nvSpPr>
        <p:spPr bwMode="gray">
          <a:xfrm>
            <a:off x="1676399" y="1462520"/>
            <a:ext cx="8746435" cy="4128052"/>
          </a:xfrm>
        </p:spPr>
        <p:txBody>
          <a:bodyPr anchor="t" anchorCtr="0"/>
          <a:lstStyle>
            <a:lvl1pPr marL="0" indent="0">
              <a:lnSpc>
                <a:spcPct val="100000"/>
              </a:lnSpc>
              <a:buNone/>
              <a:defRPr sz="3500" b="1">
                <a:solidFill>
                  <a:schemeClr val="bg2"/>
                </a:solidFill>
              </a:defRPr>
            </a:lvl1pPr>
            <a:lvl2pPr marL="0" indent="0">
              <a:lnSpc>
                <a:spcPct val="140000"/>
              </a:lnSpc>
              <a:spcBef>
                <a:spcPts val="1400"/>
              </a:spcBef>
              <a:buNone/>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nl-NL" dirty="0"/>
              <a:t>[Grote tekst (lijstniveau verhogen voor onderschrift)]</a:t>
            </a:r>
          </a:p>
          <a:p>
            <a:pPr lvl="0"/>
            <a:r>
              <a:rPr lang="nl-NL" dirty="0"/>
              <a:t>JU-LEVEL1=Grote tekst</a:t>
            </a:r>
          </a:p>
          <a:p>
            <a:pPr lvl="1"/>
            <a:r>
              <a:rPr lang="nl-NL" dirty="0"/>
              <a:t>JU-LEVEL2=Onderschrift</a:t>
            </a:r>
          </a:p>
        </p:txBody>
      </p:sp>
      <p:sp>
        <p:nvSpPr>
          <p:cNvPr id="6" name="Tijdelijke aanduiding voor dianummer 5">
            <a:extLst>
              <a:ext uri="{FF2B5EF4-FFF2-40B4-BE49-F238E27FC236}">
                <a16:creationId xmlns:a16="http://schemas.microsoft.com/office/drawing/2014/main" id="{B0E70F86-6F42-4868-B3B1-E98DBC597B43}"/>
              </a:ext>
            </a:extLst>
          </p:cNvPr>
          <p:cNvSpPr>
            <a:spLocks noGrp="1" noSelect="1"/>
          </p:cNvSpPr>
          <p:nvPr>
            <p:ph type="sldNum" sz="quarter" idx="1003"/>
          </p:nvPr>
        </p:nvSpPr>
        <p:spPr bwMode="gray"/>
        <p:txBody>
          <a:bodyPr/>
          <a:lstStyle/>
          <a:p>
            <a:fld id="{8F18802B-E4C7-4B2D-B37A-6B7CC3C134EA}" type="slidenum">
              <a:rPr lang="nl-NL" smtClean="0"/>
              <a:pPr/>
              <a:t>‹nr.›</a:t>
            </a:fld>
            <a:endParaRPr lang="nl-NL" dirty="0"/>
          </a:p>
        </p:txBody>
      </p:sp>
      <p:sp>
        <p:nvSpPr>
          <p:cNvPr id="8" name="Freeform 5">
            <a:extLst>
              <a:ext uri="{FF2B5EF4-FFF2-40B4-BE49-F238E27FC236}">
                <a16:creationId xmlns:a16="http://schemas.microsoft.com/office/drawing/2014/main" id="{AAAB2BDA-7EEA-405D-82D4-BE9093C84E61}"/>
              </a:ext>
            </a:extLst>
          </p:cNvPr>
          <p:cNvSpPr>
            <a:spLocks noSelect="1" noEditPoints="1"/>
          </p:cNvSpPr>
          <p:nvPr userDrawn="1"/>
        </p:nvSpPr>
        <p:spPr bwMode="gray">
          <a:xfrm>
            <a:off x="10017125" y="5881688"/>
            <a:ext cx="590550" cy="366713"/>
          </a:xfrm>
          <a:custGeom>
            <a:avLst/>
            <a:gdLst>
              <a:gd name="T0" fmla="*/ 791 w 1860"/>
              <a:gd name="T1" fmla="*/ 657 h 1153"/>
              <a:gd name="T2" fmla="*/ 1109 w 1860"/>
              <a:gd name="T3" fmla="*/ 810 h 1153"/>
              <a:gd name="T4" fmla="*/ 919 w 1860"/>
              <a:gd name="T5" fmla="*/ 956 h 1153"/>
              <a:gd name="T6" fmla="*/ 1280 w 1860"/>
              <a:gd name="T7" fmla="*/ 663 h 1153"/>
              <a:gd name="T8" fmla="*/ 1239 w 1860"/>
              <a:gd name="T9" fmla="*/ 474 h 1153"/>
              <a:gd name="T10" fmla="*/ 1296 w 1860"/>
              <a:gd name="T11" fmla="*/ 274 h 1153"/>
              <a:gd name="T12" fmla="*/ 1280 w 1860"/>
              <a:gd name="T13" fmla="*/ 663 h 1153"/>
              <a:gd name="T14" fmla="*/ 386 w 1860"/>
              <a:gd name="T15" fmla="*/ 414 h 1153"/>
              <a:gd name="T16" fmla="*/ 431 w 1860"/>
              <a:gd name="T17" fmla="*/ 233 h 1153"/>
              <a:gd name="T18" fmla="*/ 584 w 1860"/>
              <a:gd name="T19" fmla="*/ 534 h 1153"/>
              <a:gd name="T20" fmla="*/ 791 w 1860"/>
              <a:gd name="T21" fmla="*/ 200 h 1153"/>
              <a:gd name="T22" fmla="*/ 1063 w 1860"/>
              <a:gd name="T23" fmla="*/ 270 h 1153"/>
              <a:gd name="T24" fmla="*/ 1065 w 1860"/>
              <a:gd name="T25" fmla="*/ 274 h 1153"/>
              <a:gd name="T26" fmla="*/ 908 w 1860"/>
              <a:gd name="T27" fmla="*/ 480 h 1153"/>
              <a:gd name="T28" fmla="*/ 1289 w 1860"/>
              <a:gd name="T29" fmla="*/ 238 h 1153"/>
              <a:gd name="T30" fmla="*/ 1171 w 1860"/>
              <a:gd name="T31" fmla="*/ 74 h 1153"/>
              <a:gd name="T32" fmla="*/ 1824 w 1860"/>
              <a:gd name="T33" fmla="*/ 283 h 1153"/>
              <a:gd name="T34" fmla="*/ 1341 w 1860"/>
              <a:gd name="T35" fmla="*/ 919 h 1153"/>
              <a:gd name="T36" fmla="*/ 1820 w 1860"/>
              <a:gd name="T37" fmla="*/ 919 h 1153"/>
              <a:gd name="T38" fmla="*/ 1189 w 1860"/>
              <a:gd name="T39" fmla="*/ 1085 h 1153"/>
              <a:gd name="T40" fmla="*/ 1299 w 1860"/>
              <a:gd name="T41" fmla="*/ 698 h 1153"/>
              <a:gd name="T42" fmla="*/ 1647 w 1860"/>
              <a:gd name="T43" fmla="*/ 238 h 1153"/>
              <a:gd name="T44" fmla="*/ 1289 w 1860"/>
              <a:gd name="T45" fmla="*/ 238 h 1153"/>
              <a:gd name="T46" fmla="*/ 565 w 1860"/>
              <a:gd name="T47" fmla="*/ 830 h 1153"/>
              <a:gd name="T48" fmla="*/ 308 w 1860"/>
              <a:gd name="T49" fmla="*/ 604 h 1153"/>
              <a:gd name="T50" fmla="*/ 117 w 1860"/>
              <a:gd name="T51" fmla="*/ 179 h 1153"/>
              <a:gd name="T52" fmla="*/ 435 w 1860"/>
              <a:gd name="T53" fmla="*/ 35 h 1153"/>
              <a:gd name="T54" fmla="*/ 751 w 1860"/>
              <a:gd name="T55" fmla="*/ 116 h 1153"/>
              <a:gd name="T56" fmla="*/ 431 w 1860"/>
              <a:gd name="T57" fmla="*/ 198 h 1153"/>
              <a:gd name="T58" fmla="*/ 369 w 1860"/>
              <a:gd name="T59" fmla="*/ 445 h 1153"/>
              <a:gd name="T60" fmla="*/ 737 w 1860"/>
              <a:gd name="T61" fmla="*/ 830 h 1153"/>
              <a:gd name="T62" fmla="*/ 306 w 1860"/>
              <a:gd name="T63" fmla="*/ 1111 h 1153"/>
              <a:gd name="T64" fmla="*/ 97 w 1860"/>
              <a:gd name="T65" fmla="*/ 1038 h 1153"/>
              <a:gd name="T66" fmla="*/ 113 w 1860"/>
              <a:gd name="T67" fmla="*/ 856 h 1153"/>
              <a:gd name="T68" fmla="*/ 244 w 1860"/>
              <a:gd name="T69" fmla="*/ 923 h 1153"/>
              <a:gd name="T70" fmla="*/ 435 w 1860"/>
              <a:gd name="T71" fmla="*/ 0 h 1153"/>
              <a:gd name="T72" fmla="*/ 167 w 1860"/>
              <a:gd name="T73" fmla="*/ 76 h 1153"/>
              <a:gd name="T74" fmla="*/ 44 w 1860"/>
              <a:gd name="T75" fmla="*/ 320 h 1153"/>
              <a:gd name="T76" fmla="*/ 448 w 1860"/>
              <a:gd name="T77" fmla="*/ 729 h 1153"/>
              <a:gd name="T78" fmla="*/ 398 w 1860"/>
              <a:gd name="T79" fmla="*/ 920 h 1153"/>
              <a:gd name="T80" fmla="*/ 113 w 1860"/>
              <a:gd name="T81" fmla="*/ 816 h 1153"/>
              <a:gd name="T82" fmla="*/ 0 w 1860"/>
              <a:gd name="T83" fmla="*/ 1029 h 1153"/>
              <a:gd name="T84" fmla="*/ 82 w 1860"/>
              <a:gd name="T85" fmla="*/ 1069 h 1153"/>
              <a:gd name="T86" fmla="*/ 301 w 1860"/>
              <a:gd name="T87" fmla="*/ 1146 h 1153"/>
              <a:gd name="T88" fmla="*/ 584 w 1860"/>
              <a:gd name="T89" fmla="*/ 1120 h 1153"/>
              <a:gd name="T90" fmla="*/ 770 w 1860"/>
              <a:gd name="T91" fmla="*/ 1123 h 1153"/>
              <a:gd name="T92" fmla="*/ 1047 w 1860"/>
              <a:gd name="T93" fmla="*/ 1121 h 1153"/>
              <a:gd name="T94" fmla="*/ 1856 w 1860"/>
              <a:gd name="T95" fmla="*/ 883 h 1153"/>
              <a:gd name="T96" fmla="*/ 1860 w 1860"/>
              <a:gd name="T97" fmla="*/ 295 h 1153"/>
              <a:gd name="T98" fmla="*/ 1063 w 1860"/>
              <a:gd name="T99" fmla="*/ 38 h 1153"/>
              <a:gd name="T100" fmla="*/ 958 w 1860"/>
              <a:gd name="T101" fmla="*/ 36 h 1153"/>
              <a:gd name="T102" fmla="*/ 770 w 1860"/>
              <a:gd name="T103" fmla="*/ 36 h 1153"/>
              <a:gd name="T104" fmla="*/ 633 w 1860"/>
              <a:gd name="T105" fmla="*/ 29 h 1153"/>
              <a:gd name="T106" fmla="*/ 435 w 1860"/>
              <a:gd name="T107"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0" h="1153">
                <a:moveTo>
                  <a:pt x="791" y="956"/>
                </a:moveTo>
                <a:cubicBezTo>
                  <a:pt x="791" y="657"/>
                  <a:pt x="791" y="657"/>
                  <a:pt x="791" y="657"/>
                </a:cubicBezTo>
                <a:cubicBezTo>
                  <a:pt x="919" y="657"/>
                  <a:pt x="919" y="657"/>
                  <a:pt x="919" y="657"/>
                </a:cubicBezTo>
                <a:cubicBezTo>
                  <a:pt x="1041" y="657"/>
                  <a:pt x="1109" y="711"/>
                  <a:pt x="1109" y="810"/>
                </a:cubicBezTo>
                <a:cubicBezTo>
                  <a:pt x="1109" y="866"/>
                  <a:pt x="1082" y="915"/>
                  <a:pt x="1038" y="937"/>
                </a:cubicBezTo>
                <a:cubicBezTo>
                  <a:pt x="1008" y="953"/>
                  <a:pt x="980" y="956"/>
                  <a:pt x="919" y="956"/>
                </a:cubicBezTo>
                <a:cubicBezTo>
                  <a:pt x="791" y="956"/>
                  <a:pt x="791" y="956"/>
                  <a:pt x="791" y="956"/>
                </a:cubicBezTo>
                <a:moveTo>
                  <a:pt x="1280" y="663"/>
                </a:moveTo>
                <a:cubicBezTo>
                  <a:pt x="1237" y="595"/>
                  <a:pt x="1164" y="555"/>
                  <a:pt x="1069" y="553"/>
                </a:cubicBezTo>
                <a:cubicBezTo>
                  <a:pt x="1151" y="548"/>
                  <a:pt x="1193" y="528"/>
                  <a:pt x="1239" y="474"/>
                </a:cubicBezTo>
                <a:cubicBezTo>
                  <a:pt x="1276" y="428"/>
                  <a:pt x="1298" y="363"/>
                  <a:pt x="1298" y="302"/>
                </a:cubicBezTo>
                <a:cubicBezTo>
                  <a:pt x="1298" y="293"/>
                  <a:pt x="1297" y="284"/>
                  <a:pt x="1296" y="274"/>
                </a:cubicBezTo>
                <a:cubicBezTo>
                  <a:pt x="1574" y="274"/>
                  <a:pt x="1574" y="274"/>
                  <a:pt x="1574" y="274"/>
                </a:cubicBezTo>
                <a:cubicBezTo>
                  <a:pt x="1280" y="663"/>
                  <a:pt x="1280" y="663"/>
                  <a:pt x="1280" y="663"/>
                </a:cubicBezTo>
                <a:moveTo>
                  <a:pt x="584" y="534"/>
                </a:moveTo>
                <a:cubicBezTo>
                  <a:pt x="533" y="499"/>
                  <a:pt x="467" y="459"/>
                  <a:pt x="386" y="414"/>
                </a:cubicBezTo>
                <a:cubicBezTo>
                  <a:pt x="326" y="380"/>
                  <a:pt x="298" y="357"/>
                  <a:pt x="298" y="315"/>
                </a:cubicBezTo>
                <a:cubicBezTo>
                  <a:pt x="298" y="265"/>
                  <a:pt x="350" y="233"/>
                  <a:pt x="431" y="233"/>
                </a:cubicBezTo>
                <a:cubicBezTo>
                  <a:pt x="472" y="233"/>
                  <a:pt x="524" y="244"/>
                  <a:pt x="584" y="265"/>
                </a:cubicBezTo>
                <a:cubicBezTo>
                  <a:pt x="584" y="534"/>
                  <a:pt x="584" y="534"/>
                  <a:pt x="584" y="534"/>
                </a:cubicBezTo>
                <a:moveTo>
                  <a:pt x="791" y="480"/>
                </a:moveTo>
                <a:cubicBezTo>
                  <a:pt x="791" y="200"/>
                  <a:pt x="791" y="200"/>
                  <a:pt x="791" y="200"/>
                </a:cubicBezTo>
                <a:cubicBezTo>
                  <a:pt x="919" y="200"/>
                  <a:pt x="919" y="200"/>
                  <a:pt x="919" y="200"/>
                </a:cubicBezTo>
                <a:cubicBezTo>
                  <a:pt x="989" y="200"/>
                  <a:pt x="1039" y="226"/>
                  <a:pt x="1063" y="270"/>
                </a:cubicBezTo>
                <a:cubicBezTo>
                  <a:pt x="1063" y="274"/>
                  <a:pt x="1063" y="274"/>
                  <a:pt x="1063" y="274"/>
                </a:cubicBezTo>
                <a:cubicBezTo>
                  <a:pt x="1065" y="274"/>
                  <a:pt x="1065" y="274"/>
                  <a:pt x="1065" y="274"/>
                </a:cubicBezTo>
                <a:cubicBezTo>
                  <a:pt x="1074" y="293"/>
                  <a:pt x="1079" y="314"/>
                  <a:pt x="1079" y="339"/>
                </a:cubicBezTo>
                <a:cubicBezTo>
                  <a:pt x="1079" y="431"/>
                  <a:pt x="1019" y="480"/>
                  <a:pt x="908" y="480"/>
                </a:cubicBezTo>
                <a:cubicBezTo>
                  <a:pt x="791" y="480"/>
                  <a:pt x="791" y="480"/>
                  <a:pt x="791" y="480"/>
                </a:cubicBezTo>
                <a:moveTo>
                  <a:pt x="1289" y="238"/>
                </a:moveTo>
                <a:cubicBezTo>
                  <a:pt x="1277" y="188"/>
                  <a:pt x="1252" y="140"/>
                  <a:pt x="1217" y="108"/>
                </a:cubicBezTo>
                <a:cubicBezTo>
                  <a:pt x="1202" y="94"/>
                  <a:pt x="1188" y="83"/>
                  <a:pt x="1171" y="74"/>
                </a:cubicBezTo>
                <a:cubicBezTo>
                  <a:pt x="1824" y="72"/>
                  <a:pt x="1824" y="72"/>
                  <a:pt x="1824" y="72"/>
                </a:cubicBezTo>
                <a:cubicBezTo>
                  <a:pt x="1824" y="283"/>
                  <a:pt x="1824" y="283"/>
                  <a:pt x="1824" y="283"/>
                </a:cubicBezTo>
                <a:cubicBezTo>
                  <a:pt x="1385" y="861"/>
                  <a:pt x="1385" y="861"/>
                  <a:pt x="1385" y="861"/>
                </a:cubicBezTo>
                <a:cubicBezTo>
                  <a:pt x="1341" y="919"/>
                  <a:pt x="1341" y="919"/>
                  <a:pt x="1341" y="919"/>
                </a:cubicBezTo>
                <a:cubicBezTo>
                  <a:pt x="1414" y="919"/>
                  <a:pt x="1414" y="919"/>
                  <a:pt x="1414" y="919"/>
                </a:cubicBezTo>
                <a:cubicBezTo>
                  <a:pt x="1820" y="919"/>
                  <a:pt x="1820" y="919"/>
                  <a:pt x="1820" y="919"/>
                </a:cubicBezTo>
                <a:cubicBezTo>
                  <a:pt x="1820" y="1085"/>
                  <a:pt x="1820" y="1085"/>
                  <a:pt x="1820" y="1085"/>
                </a:cubicBezTo>
                <a:cubicBezTo>
                  <a:pt x="1189" y="1085"/>
                  <a:pt x="1189" y="1085"/>
                  <a:pt x="1189" y="1085"/>
                </a:cubicBezTo>
                <a:cubicBezTo>
                  <a:pt x="1277" y="1039"/>
                  <a:pt x="1325" y="954"/>
                  <a:pt x="1325" y="833"/>
                </a:cubicBezTo>
                <a:cubicBezTo>
                  <a:pt x="1325" y="782"/>
                  <a:pt x="1316" y="737"/>
                  <a:pt x="1299" y="698"/>
                </a:cubicBezTo>
                <a:cubicBezTo>
                  <a:pt x="1603" y="296"/>
                  <a:pt x="1603" y="296"/>
                  <a:pt x="1603" y="296"/>
                </a:cubicBezTo>
                <a:cubicBezTo>
                  <a:pt x="1647" y="238"/>
                  <a:pt x="1647" y="238"/>
                  <a:pt x="1647" y="238"/>
                </a:cubicBezTo>
                <a:cubicBezTo>
                  <a:pt x="1574" y="238"/>
                  <a:pt x="1574" y="238"/>
                  <a:pt x="1574" y="238"/>
                </a:cubicBezTo>
                <a:cubicBezTo>
                  <a:pt x="1289" y="238"/>
                  <a:pt x="1289" y="238"/>
                  <a:pt x="1289" y="238"/>
                </a:cubicBezTo>
                <a:moveTo>
                  <a:pt x="398" y="955"/>
                </a:moveTo>
                <a:cubicBezTo>
                  <a:pt x="498" y="955"/>
                  <a:pt x="565" y="905"/>
                  <a:pt x="565" y="830"/>
                </a:cubicBezTo>
                <a:cubicBezTo>
                  <a:pt x="565" y="776"/>
                  <a:pt x="538" y="741"/>
                  <a:pt x="466" y="699"/>
                </a:cubicBezTo>
                <a:cubicBezTo>
                  <a:pt x="308" y="604"/>
                  <a:pt x="308" y="604"/>
                  <a:pt x="308" y="604"/>
                </a:cubicBezTo>
                <a:cubicBezTo>
                  <a:pt x="132" y="498"/>
                  <a:pt x="79" y="432"/>
                  <a:pt x="79" y="320"/>
                </a:cubicBezTo>
                <a:cubicBezTo>
                  <a:pt x="79" y="271"/>
                  <a:pt x="93" y="218"/>
                  <a:pt x="117" y="179"/>
                </a:cubicBezTo>
                <a:cubicBezTo>
                  <a:pt x="132" y="153"/>
                  <a:pt x="157" y="127"/>
                  <a:pt x="188" y="104"/>
                </a:cubicBezTo>
                <a:cubicBezTo>
                  <a:pt x="260" y="52"/>
                  <a:pt x="320" y="35"/>
                  <a:pt x="435" y="35"/>
                </a:cubicBezTo>
                <a:cubicBezTo>
                  <a:pt x="504" y="35"/>
                  <a:pt x="562" y="44"/>
                  <a:pt x="622" y="62"/>
                </a:cubicBezTo>
                <a:cubicBezTo>
                  <a:pt x="666" y="77"/>
                  <a:pt x="693" y="87"/>
                  <a:pt x="751" y="116"/>
                </a:cubicBezTo>
                <a:cubicBezTo>
                  <a:pt x="687" y="269"/>
                  <a:pt x="687" y="269"/>
                  <a:pt x="687" y="269"/>
                </a:cubicBezTo>
                <a:cubicBezTo>
                  <a:pt x="581" y="221"/>
                  <a:pt x="498" y="198"/>
                  <a:pt x="431" y="198"/>
                </a:cubicBezTo>
                <a:cubicBezTo>
                  <a:pt x="329" y="198"/>
                  <a:pt x="263" y="244"/>
                  <a:pt x="263" y="315"/>
                </a:cubicBezTo>
                <a:cubicBezTo>
                  <a:pt x="263" y="374"/>
                  <a:pt x="300" y="406"/>
                  <a:pt x="369" y="445"/>
                </a:cubicBezTo>
                <a:cubicBezTo>
                  <a:pt x="527" y="534"/>
                  <a:pt x="626" y="600"/>
                  <a:pt x="672" y="649"/>
                </a:cubicBezTo>
                <a:cubicBezTo>
                  <a:pt x="713" y="692"/>
                  <a:pt x="737" y="759"/>
                  <a:pt x="737" y="830"/>
                </a:cubicBezTo>
                <a:cubicBezTo>
                  <a:pt x="737" y="1013"/>
                  <a:pt x="613" y="1118"/>
                  <a:pt x="395" y="1118"/>
                </a:cubicBezTo>
                <a:cubicBezTo>
                  <a:pt x="366" y="1118"/>
                  <a:pt x="337" y="1115"/>
                  <a:pt x="306" y="1111"/>
                </a:cubicBezTo>
                <a:cubicBezTo>
                  <a:pt x="237" y="1100"/>
                  <a:pt x="205" y="1091"/>
                  <a:pt x="97" y="1038"/>
                </a:cubicBezTo>
                <a:cubicBezTo>
                  <a:pt x="97" y="1038"/>
                  <a:pt x="97" y="1038"/>
                  <a:pt x="97" y="1038"/>
                </a:cubicBezTo>
                <a:cubicBezTo>
                  <a:pt x="86" y="1033"/>
                  <a:pt x="68" y="1024"/>
                  <a:pt x="45" y="1013"/>
                </a:cubicBezTo>
                <a:cubicBezTo>
                  <a:pt x="113" y="856"/>
                  <a:pt x="113" y="856"/>
                  <a:pt x="113" y="856"/>
                </a:cubicBezTo>
                <a:cubicBezTo>
                  <a:pt x="174" y="891"/>
                  <a:pt x="205" y="907"/>
                  <a:pt x="244" y="923"/>
                </a:cubicBezTo>
                <a:cubicBezTo>
                  <a:pt x="244" y="923"/>
                  <a:pt x="244" y="923"/>
                  <a:pt x="244" y="923"/>
                </a:cubicBezTo>
                <a:cubicBezTo>
                  <a:pt x="297" y="943"/>
                  <a:pt x="354" y="955"/>
                  <a:pt x="398" y="955"/>
                </a:cubicBezTo>
                <a:moveTo>
                  <a:pt x="435" y="0"/>
                </a:moveTo>
                <a:cubicBezTo>
                  <a:pt x="313" y="0"/>
                  <a:pt x="245" y="19"/>
                  <a:pt x="167" y="75"/>
                </a:cubicBezTo>
                <a:cubicBezTo>
                  <a:pt x="167" y="76"/>
                  <a:pt x="167" y="76"/>
                  <a:pt x="167" y="76"/>
                </a:cubicBezTo>
                <a:cubicBezTo>
                  <a:pt x="133" y="101"/>
                  <a:pt x="105" y="131"/>
                  <a:pt x="87" y="161"/>
                </a:cubicBezTo>
                <a:cubicBezTo>
                  <a:pt x="60" y="205"/>
                  <a:pt x="44" y="264"/>
                  <a:pt x="44" y="320"/>
                </a:cubicBezTo>
                <a:cubicBezTo>
                  <a:pt x="44" y="445"/>
                  <a:pt x="103" y="522"/>
                  <a:pt x="290" y="634"/>
                </a:cubicBezTo>
                <a:cubicBezTo>
                  <a:pt x="448" y="729"/>
                  <a:pt x="448" y="729"/>
                  <a:pt x="448" y="729"/>
                </a:cubicBezTo>
                <a:cubicBezTo>
                  <a:pt x="516" y="769"/>
                  <a:pt x="529" y="796"/>
                  <a:pt x="529" y="830"/>
                </a:cubicBezTo>
                <a:cubicBezTo>
                  <a:pt x="529" y="885"/>
                  <a:pt x="478" y="920"/>
                  <a:pt x="398" y="920"/>
                </a:cubicBezTo>
                <a:cubicBezTo>
                  <a:pt x="359" y="920"/>
                  <a:pt x="305" y="909"/>
                  <a:pt x="257" y="890"/>
                </a:cubicBezTo>
                <a:cubicBezTo>
                  <a:pt x="219" y="875"/>
                  <a:pt x="190" y="860"/>
                  <a:pt x="113" y="816"/>
                </a:cubicBezTo>
                <a:cubicBezTo>
                  <a:pt x="96" y="806"/>
                  <a:pt x="96" y="806"/>
                  <a:pt x="96" y="806"/>
                </a:cubicBezTo>
                <a:cubicBezTo>
                  <a:pt x="0" y="1029"/>
                  <a:pt x="0" y="1029"/>
                  <a:pt x="0" y="1029"/>
                </a:cubicBezTo>
                <a:cubicBezTo>
                  <a:pt x="15" y="1037"/>
                  <a:pt x="15" y="1037"/>
                  <a:pt x="15" y="1037"/>
                </a:cubicBezTo>
                <a:cubicBezTo>
                  <a:pt x="46" y="1052"/>
                  <a:pt x="68" y="1063"/>
                  <a:pt x="82" y="1069"/>
                </a:cubicBezTo>
                <a:cubicBezTo>
                  <a:pt x="188" y="1121"/>
                  <a:pt x="225" y="1134"/>
                  <a:pt x="301" y="1146"/>
                </a:cubicBezTo>
                <a:cubicBezTo>
                  <a:pt x="301" y="1146"/>
                  <a:pt x="301" y="1146"/>
                  <a:pt x="301" y="1146"/>
                </a:cubicBezTo>
                <a:cubicBezTo>
                  <a:pt x="334" y="1150"/>
                  <a:pt x="364" y="1153"/>
                  <a:pt x="395" y="1153"/>
                </a:cubicBezTo>
                <a:cubicBezTo>
                  <a:pt x="468" y="1153"/>
                  <a:pt x="531" y="1141"/>
                  <a:pt x="584" y="1120"/>
                </a:cubicBezTo>
                <a:cubicBezTo>
                  <a:pt x="584" y="1123"/>
                  <a:pt x="584" y="1123"/>
                  <a:pt x="584" y="1123"/>
                </a:cubicBezTo>
                <a:cubicBezTo>
                  <a:pt x="770" y="1123"/>
                  <a:pt x="770" y="1123"/>
                  <a:pt x="770" y="1123"/>
                </a:cubicBezTo>
                <a:cubicBezTo>
                  <a:pt x="1005" y="1123"/>
                  <a:pt x="1005" y="1123"/>
                  <a:pt x="1005" y="1123"/>
                </a:cubicBezTo>
                <a:cubicBezTo>
                  <a:pt x="1020" y="1123"/>
                  <a:pt x="1034" y="1122"/>
                  <a:pt x="1047" y="1121"/>
                </a:cubicBezTo>
                <a:cubicBezTo>
                  <a:pt x="1856" y="1121"/>
                  <a:pt x="1856" y="1121"/>
                  <a:pt x="1856" y="1121"/>
                </a:cubicBezTo>
                <a:cubicBezTo>
                  <a:pt x="1856" y="883"/>
                  <a:pt x="1856" y="883"/>
                  <a:pt x="1856" y="883"/>
                </a:cubicBezTo>
                <a:cubicBezTo>
                  <a:pt x="1414" y="883"/>
                  <a:pt x="1414" y="883"/>
                  <a:pt x="1414" y="883"/>
                </a:cubicBezTo>
                <a:cubicBezTo>
                  <a:pt x="1860" y="295"/>
                  <a:pt x="1860" y="295"/>
                  <a:pt x="1860" y="295"/>
                </a:cubicBezTo>
                <a:cubicBezTo>
                  <a:pt x="1860" y="36"/>
                  <a:pt x="1860" y="36"/>
                  <a:pt x="1860" y="36"/>
                </a:cubicBezTo>
                <a:cubicBezTo>
                  <a:pt x="1063" y="38"/>
                  <a:pt x="1063" y="38"/>
                  <a:pt x="1063" y="38"/>
                </a:cubicBezTo>
                <a:cubicBezTo>
                  <a:pt x="1063" y="41"/>
                  <a:pt x="1063" y="41"/>
                  <a:pt x="1063" y="41"/>
                </a:cubicBezTo>
                <a:cubicBezTo>
                  <a:pt x="1033" y="38"/>
                  <a:pt x="999" y="36"/>
                  <a:pt x="958" y="36"/>
                </a:cubicBezTo>
                <a:cubicBezTo>
                  <a:pt x="770" y="36"/>
                  <a:pt x="770" y="36"/>
                  <a:pt x="770" y="36"/>
                </a:cubicBezTo>
                <a:cubicBezTo>
                  <a:pt x="770" y="36"/>
                  <a:pt x="770" y="36"/>
                  <a:pt x="770" y="36"/>
                </a:cubicBezTo>
                <a:cubicBezTo>
                  <a:pt x="653" y="36"/>
                  <a:pt x="653" y="36"/>
                  <a:pt x="653" y="36"/>
                </a:cubicBezTo>
                <a:cubicBezTo>
                  <a:pt x="647" y="33"/>
                  <a:pt x="640" y="31"/>
                  <a:pt x="633" y="29"/>
                </a:cubicBezTo>
                <a:cubicBezTo>
                  <a:pt x="633" y="29"/>
                  <a:pt x="633" y="29"/>
                  <a:pt x="633" y="29"/>
                </a:cubicBezTo>
                <a:cubicBezTo>
                  <a:pt x="570" y="9"/>
                  <a:pt x="507" y="0"/>
                  <a:pt x="435" y="0"/>
                </a:cubicBezTo>
              </a:path>
            </a:pathLst>
          </a:custGeom>
          <a:solidFill>
            <a:srgbClr val="FFFFFF">
              <a:alpha val="60000"/>
            </a:srgbClr>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257062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amp; beeld (Paars)">
    <p:spTree>
      <p:nvGrpSpPr>
        <p:cNvPr id="1" name=""/>
        <p:cNvGrpSpPr/>
        <p:nvPr/>
      </p:nvGrpSpPr>
      <p:grpSpPr>
        <a:xfrm>
          <a:off x="0" y="0"/>
          <a:ext cx="0" cy="0"/>
          <a:chOff x="0" y="0"/>
          <a:chExt cx="0" cy="0"/>
        </a:xfrm>
      </p:grpSpPr>
      <p:sp>
        <p:nvSpPr>
          <p:cNvPr id="9" name="Frame picture 1">
            <a:extLst>
              <a:ext uri="{FF2B5EF4-FFF2-40B4-BE49-F238E27FC236}">
                <a16:creationId xmlns:a16="http://schemas.microsoft.com/office/drawing/2014/main" id="{AF425119-8F80-4BC9-BD6D-7A4ED0497CF7}"/>
              </a:ext>
            </a:extLst>
          </p:cNvPr>
          <p:cNvSpPr>
            <a:spLocks noGrp="1" noSelect="1"/>
          </p:cNvSpPr>
          <p:nvPr>
            <p:ph type="pic" sz="quarter" idx="13" hasCustomPrompt="1"/>
          </p:nvPr>
        </p:nvSpPr>
        <p:spPr bwMode="gray">
          <a:xfrm>
            <a:off x="3050970" y="-2"/>
            <a:ext cx="9147699" cy="6858001"/>
          </a:xfrm>
        </p:spPr>
        <p:txBody>
          <a:bodyPr/>
          <a:lstStyle>
            <a:lvl1pPr marL="0" indent="0" algn="r">
              <a:buNone/>
              <a:defRPr baseline="0"/>
            </a:lvl1pPr>
          </a:lstStyle>
          <a:p>
            <a:r>
              <a:rPr lang="nl-NL" dirty="0"/>
              <a:t>[Klik op het pictogram om een afbeelding in te voegen]</a:t>
            </a:r>
          </a:p>
        </p:txBody>
      </p:sp>
      <p:sp>
        <p:nvSpPr>
          <p:cNvPr id="15" name="Placeholder 2">
            <a:extLst>
              <a:ext uri="{FF2B5EF4-FFF2-40B4-BE49-F238E27FC236}">
                <a16:creationId xmlns:a16="http://schemas.microsoft.com/office/drawing/2014/main" id="{6748723C-099C-4321-909A-DD5531EDD885}"/>
              </a:ext>
            </a:extLst>
          </p:cNvPr>
          <p:cNvSpPr>
            <a:spLocks noGrp="1" noSelect="1"/>
          </p:cNvSpPr>
          <p:nvPr userDrawn="1">
            <p:ph type="body" idx="1001" hasCustomPrompt="1"/>
            <p:custDataLst>
              <p:custData r:id="rId1"/>
            </p:custDataLst>
          </p:nvPr>
        </p:nvSpPr>
        <p:spPr bwMode="gray">
          <a:xfrm>
            <a:off x="0" y="317090"/>
            <a:ext cx="6096000" cy="62090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85750" indent="-285750" algn="ctr" defTabSz="914400" rtl="0" eaLnBrk="1" latinLnBrk="0" hangingPunct="1">
              <a:lnSpc>
                <a:spcPct val="130000"/>
              </a:lnSpc>
              <a:spcBef>
                <a:spcPts val="0"/>
              </a:spcBef>
              <a:buFont typeface="Arial" panose="020B0604020202020204" pitchFamily="34" charset="0"/>
              <a:buNone/>
              <a:defRPr/>
            </a:lvl1pPr>
          </a:lstStyle>
          <a:p>
            <a:pPr algn="ctr"/>
            <a:r>
              <a:rPr lang="nl-NL" dirty="0"/>
              <a:t> </a:t>
            </a:r>
          </a:p>
        </p:txBody>
      </p:sp>
      <p:sp>
        <p:nvSpPr>
          <p:cNvPr id="11" name="Instructie algemeen 3"/>
          <p:cNvSpPr>
            <a:spLocks noGrp="1" noSelect="1"/>
          </p:cNvSpPr>
          <p:nvPr>
            <p:ph type="body" sz="quarter" idx="14" hasCustomPrompt="1"/>
          </p:nvPr>
        </p:nvSpPr>
        <p:spPr bwMode="gray">
          <a:xfrm>
            <a:off x="-2160000" y="0"/>
            <a:ext cx="2052000" cy="5004000"/>
          </a:xfrm>
          <a:solidFill>
            <a:schemeClr val="bg1"/>
          </a:solidFill>
          <a:ln>
            <a:solidFill>
              <a:schemeClr val="accent2"/>
            </a:solidFill>
          </a:ln>
        </p:spPr>
        <p:txBody>
          <a:bodyPr lIns="36000" tIns="36000" rIns="36000" bIns="36000"/>
          <a:lstStyle>
            <a:lvl1pPr marL="0" indent="0">
              <a:lnSpc>
                <a:spcPct val="99000"/>
              </a:lnSpc>
              <a:buNone/>
              <a:defRPr sz="1100" b="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99000"/>
              </a:lnSpc>
              <a:buFont typeface="Arial" panose="020B0604020202020204" pitchFamily="34" charset="0"/>
              <a:buNone/>
              <a:defRPr sz="1100" b="0"/>
            </a:lvl5pPr>
          </a:lstStyle>
          <a:p>
            <a:pPr lvl="0"/>
            <a:r>
              <a:rPr lang="nl-NL" dirty="0"/>
              <a:t>Voeg je een foto in dan komt deze automatisch achter de tekst en het gekleurde vlak.</a:t>
            </a:r>
            <a:br>
              <a:rPr lang="nl-NL" dirty="0"/>
            </a:br>
            <a:r>
              <a:rPr lang="nl-NL" dirty="0"/>
              <a:t>Wil je later de foto wijzigen, dan plaatst PowerPoint de foto boven op de dia. Klik in het lint hierboven op Start | Opnieuw instellen, en de volgorde van de foto, logo en tekst zal automatisch in de goede volgorde komen. </a:t>
            </a:r>
            <a:br>
              <a:rPr lang="nl-NL" dirty="0"/>
            </a:br>
            <a:br>
              <a:rPr lang="nl-NL" dirty="0"/>
            </a:br>
            <a:br>
              <a:rPr lang="nl-NL" dirty="0"/>
            </a:br>
            <a:br>
              <a:rPr lang="nl-NL" dirty="0"/>
            </a:br>
            <a:br>
              <a:rPr lang="nl-NL" dirty="0"/>
            </a:br>
            <a:r>
              <a:rPr lang="nl-NL" dirty="0"/>
              <a:t>Als je de kleur van het paarse vlak wilt wijzigen klik dan met de rechtermuisknop in het grijze vlak en kies dan Vorm opmaken. Kies altijd een kleur uit het schema Aangepaste kleuren. </a:t>
            </a:r>
          </a:p>
          <a:p>
            <a:pPr lvl="0"/>
            <a:endParaRPr lang="nl-NL" dirty="0"/>
          </a:p>
          <a:p>
            <a:pPr lvl="0"/>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12" name="Frame picture 4"/>
          <p:cNvSpPr>
            <a:spLocks noGrp="1" noSelect="1" noChangeAspect="1"/>
          </p:cNvSpPr>
          <p:nvPr>
            <p:ph type="pic" sz="quarter" idx="15" hasCustomPrompt="1"/>
          </p:nvPr>
        </p:nvSpPr>
        <p:spPr bwMode="gray">
          <a:xfrm>
            <a:off x="-2124000" y="1895990"/>
            <a:ext cx="1980000" cy="606915"/>
          </a:xfrm>
          <a:blipFill>
            <a:blip r:embed="rId4"/>
            <a:stretch>
              <a:fillRect/>
            </a:stretch>
          </a:blipFill>
        </p:spPr>
        <p:txBody>
          <a:bodyPr/>
          <a:lstStyle>
            <a:lvl1pPr marL="0" indent="0">
              <a:buNone/>
              <a:defRPr/>
            </a:lvl1pPr>
          </a:lstStyle>
          <a:p>
            <a:r>
              <a:rPr lang="nl-NL" dirty="0"/>
              <a:t> </a:t>
            </a:r>
          </a:p>
        </p:txBody>
      </p:sp>
      <p:sp>
        <p:nvSpPr>
          <p:cNvPr id="14" name="Frame text 6 (JU-Free)">
            <a:extLst>
              <a:ext uri="{FF2B5EF4-FFF2-40B4-BE49-F238E27FC236}">
                <a16:creationId xmlns:a16="http://schemas.microsoft.com/office/drawing/2014/main" id="{B6A636ED-B3E7-4348-80F9-FB5EF3B38AFC}"/>
              </a:ext>
            </a:extLst>
          </p:cNvPr>
          <p:cNvSpPr>
            <a:spLocks noGrp="1"/>
          </p:cNvSpPr>
          <p:nvPr>
            <p:ph type="body" sz="quarter" idx="19" hasCustomPrompt="1"/>
          </p:nvPr>
        </p:nvSpPr>
        <p:spPr bwMode="gray">
          <a:xfrm>
            <a:off x="1209675" y="1809236"/>
            <a:ext cx="4151313" cy="3463925"/>
          </a:xfrm>
        </p:spPr>
        <p:txBody>
          <a:bodyPr/>
          <a:lstStyle>
            <a:lvl1pPr marL="0" indent="0">
              <a:lnSpc>
                <a:spcPct val="100000"/>
              </a:lnSpc>
              <a:buNone/>
              <a:defRPr sz="2700" b="1">
                <a:solidFill>
                  <a:schemeClr val="bg2"/>
                </a:solidFill>
              </a:defRPr>
            </a:lvl1pPr>
            <a:lvl2pPr marL="0" indent="0">
              <a:lnSpc>
                <a:spcPct val="140000"/>
              </a:lnSpc>
              <a:spcBef>
                <a:spcPts val="1500"/>
              </a:spcBef>
              <a:buNone/>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nl-NL" dirty="0"/>
              <a:t>[Grote tekst (lijstniveau verhogen voor onderschrift)]</a:t>
            </a:r>
          </a:p>
          <a:p>
            <a:pPr lvl="0"/>
            <a:r>
              <a:rPr lang="nl-NL" dirty="0"/>
              <a:t>JU-LEVEL1=Grote tekst</a:t>
            </a:r>
          </a:p>
          <a:p>
            <a:pPr lvl="1"/>
            <a:r>
              <a:rPr lang="nl-NL" dirty="0"/>
              <a:t>JU-LEVEL2=Onderschrift</a:t>
            </a:r>
          </a:p>
        </p:txBody>
      </p:sp>
      <p:sp>
        <p:nvSpPr>
          <p:cNvPr id="8" name="Freeform 5 (PHJU)">
            <a:extLst>
              <a:ext uri="{FF2B5EF4-FFF2-40B4-BE49-F238E27FC236}">
                <a16:creationId xmlns:a16="http://schemas.microsoft.com/office/drawing/2014/main" id="{3F32660A-4FC9-4A6B-A1E5-38C6CBE66C83}"/>
              </a:ext>
            </a:extLst>
          </p:cNvPr>
          <p:cNvSpPr>
            <a:spLocks noGrp="1" noSelect="1" noEditPoints="1"/>
          </p:cNvSpPr>
          <p:nvPr>
            <p:ph type="body" idx="1000" hasCustomPrompt="1"/>
            <p:custDataLst>
              <p:custData r:id="rId2"/>
            </p:custDataLst>
          </p:nvPr>
        </p:nvSpPr>
        <p:spPr bwMode="gray">
          <a:xfrm>
            <a:off x="11177597" y="6142038"/>
            <a:ext cx="588963" cy="365125"/>
          </a:xfrm>
          <a:custGeom>
            <a:avLst/>
            <a:gdLst>
              <a:gd name="T0" fmla="*/ 1062 w 1860"/>
              <a:gd name="T1" fmla="*/ 38 h 1153"/>
              <a:gd name="T2" fmla="*/ 958 w 1860"/>
              <a:gd name="T3" fmla="*/ 36 h 1153"/>
              <a:gd name="T4" fmla="*/ 770 w 1860"/>
              <a:gd name="T5" fmla="*/ 36 h 1153"/>
              <a:gd name="T6" fmla="*/ 633 w 1860"/>
              <a:gd name="T7" fmla="*/ 29 h 1153"/>
              <a:gd name="T8" fmla="*/ 435 w 1860"/>
              <a:gd name="T9" fmla="*/ 0 h 1153"/>
              <a:gd name="T10" fmla="*/ 167 w 1860"/>
              <a:gd name="T11" fmla="*/ 76 h 1153"/>
              <a:gd name="T12" fmla="*/ 43 w 1860"/>
              <a:gd name="T13" fmla="*/ 320 h 1153"/>
              <a:gd name="T14" fmla="*/ 448 w 1860"/>
              <a:gd name="T15" fmla="*/ 729 h 1153"/>
              <a:gd name="T16" fmla="*/ 398 w 1860"/>
              <a:gd name="T17" fmla="*/ 920 h 1153"/>
              <a:gd name="T18" fmla="*/ 113 w 1860"/>
              <a:gd name="T19" fmla="*/ 816 h 1153"/>
              <a:gd name="T20" fmla="*/ 0 w 1860"/>
              <a:gd name="T21" fmla="*/ 1029 h 1153"/>
              <a:gd name="T22" fmla="*/ 81 w 1860"/>
              <a:gd name="T23" fmla="*/ 1070 h 1153"/>
              <a:gd name="T24" fmla="*/ 301 w 1860"/>
              <a:gd name="T25" fmla="*/ 1146 h 1153"/>
              <a:gd name="T26" fmla="*/ 584 w 1860"/>
              <a:gd name="T27" fmla="*/ 1120 h 1153"/>
              <a:gd name="T28" fmla="*/ 770 w 1860"/>
              <a:gd name="T29" fmla="*/ 1123 h 1153"/>
              <a:gd name="T30" fmla="*/ 1047 w 1860"/>
              <a:gd name="T31" fmla="*/ 1121 h 1153"/>
              <a:gd name="T32" fmla="*/ 1856 w 1860"/>
              <a:gd name="T33" fmla="*/ 883 h 1153"/>
              <a:gd name="T34" fmla="*/ 1860 w 1860"/>
              <a:gd name="T35" fmla="*/ 296 h 1153"/>
              <a:gd name="T36" fmla="*/ 1069 w 1860"/>
              <a:gd name="T37" fmla="*/ 553 h 1153"/>
              <a:gd name="T38" fmla="*/ 1298 w 1860"/>
              <a:gd name="T39" fmla="*/ 303 h 1153"/>
              <a:gd name="T40" fmla="*/ 1574 w 1860"/>
              <a:gd name="T41" fmla="*/ 274 h 1153"/>
              <a:gd name="T42" fmla="*/ 1069 w 1860"/>
              <a:gd name="T43" fmla="*/ 553 h 1153"/>
              <a:gd name="T44" fmla="*/ 1062 w 1860"/>
              <a:gd name="T45" fmla="*/ 274 h 1153"/>
              <a:gd name="T46" fmla="*/ 1079 w 1860"/>
              <a:gd name="T47" fmla="*/ 339 h 1153"/>
              <a:gd name="T48" fmla="*/ 791 w 1860"/>
              <a:gd name="T49" fmla="*/ 481 h 1153"/>
              <a:gd name="T50" fmla="*/ 919 w 1860"/>
              <a:gd name="T51" fmla="*/ 201 h 1153"/>
              <a:gd name="T52" fmla="*/ 584 w 1860"/>
              <a:gd name="T53" fmla="*/ 535 h 1153"/>
              <a:gd name="T54" fmla="*/ 297 w 1860"/>
              <a:gd name="T55" fmla="*/ 315 h 1153"/>
              <a:gd name="T56" fmla="*/ 584 w 1860"/>
              <a:gd name="T57" fmla="*/ 265 h 1153"/>
              <a:gd name="T58" fmla="*/ 395 w 1860"/>
              <a:gd name="T59" fmla="*/ 1118 h 1153"/>
              <a:gd name="T60" fmla="*/ 97 w 1860"/>
              <a:gd name="T61" fmla="*/ 1038 h 1153"/>
              <a:gd name="T62" fmla="*/ 45 w 1860"/>
              <a:gd name="T63" fmla="*/ 1013 h 1153"/>
              <a:gd name="T64" fmla="*/ 244 w 1860"/>
              <a:gd name="T65" fmla="*/ 923 h 1153"/>
              <a:gd name="T66" fmla="*/ 398 w 1860"/>
              <a:gd name="T67" fmla="*/ 955 h 1153"/>
              <a:gd name="T68" fmla="*/ 466 w 1860"/>
              <a:gd name="T69" fmla="*/ 699 h 1153"/>
              <a:gd name="T70" fmla="*/ 79 w 1860"/>
              <a:gd name="T71" fmla="*/ 320 h 1153"/>
              <a:gd name="T72" fmla="*/ 188 w 1860"/>
              <a:gd name="T73" fmla="*/ 104 h 1153"/>
              <a:gd name="T74" fmla="*/ 622 w 1860"/>
              <a:gd name="T75" fmla="*/ 63 h 1153"/>
              <a:gd name="T76" fmla="*/ 687 w 1860"/>
              <a:gd name="T77" fmla="*/ 269 h 1153"/>
              <a:gd name="T78" fmla="*/ 262 w 1860"/>
              <a:gd name="T79" fmla="*/ 315 h 1153"/>
              <a:gd name="T80" fmla="*/ 672 w 1860"/>
              <a:gd name="T81" fmla="*/ 649 h 1153"/>
              <a:gd name="T82" fmla="*/ 395 w 1860"/>
              <a:gd name="T83" fmla="*/ 1118 h 1153"/>
              <a:gd name="T84" fmla="*/ 791 w 1860"/>
              <a:gd name="T85" fmla="*/ 957 h 1153"/>
              <a:gd name="T86" fmla="*/ 919 w 1860"/>
              <a:gd name="T87" fmla="*/ 657 h 1153"/>
              <a:gd name="T88" fmla="*/ 1038 w 1860"/>
              <a:gd name="T89" fmla="*/ 937 h 1153"/>
              <a:gd name="T90" fmla="*/ 1824 w 1860"/>
              <a:gd name="T91" fmla="*/ 283 h 1153"/>
              <a:gd name="T92" fmla="*/ 1341 w 1860"/>
              <a:gd name="T93" fmla="*/ 919 h 1153"/>
              <a:gd name="T94" fmla="*/ 1820 w 1860"/>
              <a:gd name="T95" fmla="*/ 919 h 1153"/>
              <a:gd name="T96" fmla="*/ 1188 w 1860"/>
              <a:gd name="T97" fmla="*/ 1085 h 1153"/>
              <a:gd name="T98" fmla="*/ 1299 w 1860"/>
              <a:gd name="T99" fmla="*/ 698 h 1153"/>
              <a:gd name="T100" fmla="*/ 1647 w 1860"/>
              <a:gd name="T101" fmla="*/ 238 h 1153"/>
              <a:gd name="T102" fmla="*/ 1289 w 1860"/>
              <a:gd name="T103" fmla="*/ 238 h 1153"/>
              <a:gd name="T104" fmla="*/ 1171 w 1860"/>
              <a:gd name="T105" fmla="*/ 74 h 1153"/>
              <a:gd name="T106" fmla="*/ 1824 w 1860"/>
              <a:gd name="T107" fmla="*/ 28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0" h="1153">
                <a:moveTo>
                  <a:pt x="1860" y="36"/>
                </a:moveTo>
                <a:cubicBezTo>
                  <a:pt x="1062" y="38"/>
                  <a:pt x="1062" y="38"/>
                  <a:pt x="1062" y="38"/>
                </a:cubicBezTo>
                <a:cubicBezTo>
                  <a:pt x="1062" y="42"/>
                  <a:pt x="1062" y="42"/>
                  <a:pt x="1062" y="42"/>
                </a:cubicBezTo>
                <a:cubicBezTo>
                  <a:pt x="1033" y="38"/>
                  <a:pt x="999" y="36"/>
                  <a:pt x="958" y="36"/>
                </a:cubicBezTo>
                <a:cubicBezTo>
                  <a:pt x="770" y="36"/>
                  <a:pt x="770" y="36"/>
                  <a:pt x="770" y="36"/>
                </a:cubicBezTo>
                <a:cubicBezTo>
                  <a:pt x="770" y="36"/>
                  <a:pt x="770" y="36"/>
                  <a:pt x="770" y="36"/>
                </a:cubicBezTo>
                <a:cubicBezTo>
                  <a:pt x="653" y="36"/>
                  <a:pt x="653" y="36"/>
                  <a:pt x="653" y="36"/>
                </a:cubicBezTo>
                <a:cubicBezTo>
                  <a:pt x="647" y="34"/>
                  <a:pt x="640" y="32"/>
                  <a:pt x="633" y="29"/>
                </a:cubicBezTo>
                <a:cubicBezTo>
                  <a:pt x="633" y="29"/>
                  <a:pt x="633" y="29"/>
                  <a:pt x="633" y="29"/>
                </a:cubicBezTo>
                <a:cubicBezTo>
                  <a:pt x="570" y="10"/>
                  <a:pt x="507" y="0"/>
                  <a:pt x="435" y="0"/>
                </a:cubicBezTo>
                <a:cubicBezTo>
                  <a:pt x="313" y="0"/>
                  <a:pt x="245" y="19"/>
                  <a:pt x="167" y="76"/>
                </a:cubicBezTo>
                <a:cubicBezTo>
                  <a:pt x="167" y="76"/>
                  <a:pt x="167" y="76"/>
                  <a:pt x="167" y="76"/>
                </a:cubicBezTo>
                <a:cubicBezTo>
                  <a:pt x="133" y="102"/>
                  <a:pt x="105" y="131"/>
                  <a:pt x="86" y="161"/>
                </a:cubicBezTo>
                <a:cubicBezTo>
                  <a:pt x="60" y="205"/>
                  <a:pt x="43" y="265"/>
                  <a:pt x="43" y="320"/>
                </a:cubicBezTo>
                <a:cubicBezTo>
                  <a:pt x="43" y="446"/>
                  <a:pt x="103" y="522"/>
                  <a:pt x="289" y="634"/>
                </a:cubicBezTo>
                <a:cubicBezTo>
                  <a:pt x="448" y="729"/>
                  <a:pt x="448" y="729"/>
                  <a:pt x="448" y="729"/>
                </a:cubicBezTo>
                <a:cubicBezTo>
                  <a:pt x="516" y="769"/>
                  <a:pt x="529" y="796"/>
                  <a:pt x="529" y="830"/>
                </a:cubicBezTo>
                <a:cubicBezTo>
                  <a:pt x="529" y="885"/>
                  <a:pt x="478" y="920"/>
                  <a:pt x="398" y="920"/>
                </a:cubicBezTo>
                <a:cubicBezTo>
                  <a:pt x="359" y="920"/>
                  <a:pt x="305" y="909"/>
                  <a:pt x="257" y="890"/>
                </a:cubicBezTo>
                <a:cubicBezTo>
                  <a:pt x="219" y="875"/>
                  <a:pt x="189" y="860"/>
                  <a:pt x="113" y="816"/>
                </a:cubicBezTo>
                <a:cubicBezTo>
                  <a:pt x="96" y="807"/>
                  <a:pt x="96" y="807"/>
                  <a:pt x="96" y="807"/>
                </a:cubicBezTo>
                <a:cubicBezTo>
                  <a:pt x="0" y="1029"/>
                  <a:pt x="0" y="1029"/>
                  <a:pt x="0" y="1029"/>
                </a:cubicBezTo>
                <a:cubicBezTo>
                  <a:pt x="14" y="1037"/>
                  <a:pt x="14" y="1037"/>
                  <a:pt x="14" y="1037"/>
                </a:cubicBezTo>
                <a:cubicBezTo>
                  <a:pt x="45" y="1052"/>
                  <a:pt x="68" y="1063"/>
                  <a:pt x="81" y="1070"/>
                </a:cubicBezTo>
                <a:cubicBezTo>
                  <a:pt x="188" y="1121"/>
                  <a:pt x="225" y="1134"/>
                  <a:pt x="300" y="1146"/>
                </a:cubicBezTo>
                <a:cubicBezTo>
                  <a:pt x="301" y="1146"/>
                  <a:pt x="301" y="1146"/>
                  <a:pt x="301" y="1146"/>
                </a:cubicBezTo>
                <a:cubicBezTo>
                  <a:pt x="334" y="1150"/>
                  <a:pt x="364" y="1153"/>
                  <a:pt x="395" y="1153"/>
                </a:cubicBezTo>
                <a:cubicBezTo>
                  <a:pt x="467" y="1153"/>
                  <a:pt x="531" y="1142"/>
                  <a:pt x="584" y="1120"/>
                </a:cubicBezTo>
                <a:cubicBezTo>
                  <a:pt x="584" y="1123"/>
                  <a:pt x="584" y="1123"/>
                  <a:pt x="584" y="1123"/>
                </a:cubicBezTo>
                <a:cubicBezTo>
                  <a:pt x="770" y="1123"/>
                  <a:pt x="770" y="1123"/>
                  <a:pt x="770" y="1123"/>
                </a:cubicBezTo>
                <a:cubicBezTo>
                  <a:pt x="1005" y="1123"/>
                  <a:pt x="1005" y="1123"/>
                  <a:pt x="1005" y="1123"/>
                </a:cubicBezTo>
                <a:cubicBezTo>
                  <a:pt x="1020" y="1123"/>
                  <a:pt x="1034" y="1122"/>
                  <a:pt x="1047" y="1121"/>
                </a:cubicBezTo>
                <a:cubicBezTo>
                  <a:pt x="1856" y="1121"/>
                  <a:pt x="1856" y="1121"/>
                  <a:pt x="1856" y="1121"/>
                </a:cubicBezTo>
                <a:cubicBezTo>
                  <a:pt x="1856" y="883"/>
                  <a:pt x="1856" y="883"/>
                  <a:pt x="1856" y="883"/>
                </a:cubicBezTo>
                <a:cubicBezTo>
                  <a:pt x="1414" y="883"/>
                  <a:pt x="1414" y="883"/>
                  <a:pt x="1414" y="883"/>
                </a:cubicBezTo>
                <a:cubicBezTo>
                  <a:pt x="1860" y="296"/>
                  <a:pt x="1860" y="296"/>
                  <a:pt x="1860" y="296"/>
                </a:cubicBezTo>
                <a:lnTo>
                  <a:pt x="1860" y="36"/>
                </a:lnTo>
                <a:close/>
                <a:moveTo>
                  <a:pt x="1069" y="553"/>
                </a:moveTo>
                <a:cubicBezTo>
                  <a:pt x="1151" y="548"/>
                  <a:pt x="1193" y="528"/>
                  <a:pt x="1238" y="474"/>
                </a:cubicBezTo>
                <a:cubicBezTo>
                  <a:pt x="1276" y="428"/>
                  <a:pt x="1298" y="364"/>
                  <a:pt x="1298" y="303"/>
                </a:cubicBezTo>
                <a:cubicBezTo>
                  <a:pt x="1298" y="293"/>
                  <a:pt x="1297" y="284"/>
                  <a:pt x="1296" y="274"/>
                </a:cubicBezTo>
                <a:cubicBezTo>
                  <a:pt x="1574" y="274"/>
                  <a:pt x="1574" y="274"/>
                  <a:pt x="1574" y="274"/>
                </a:cubicBezTo>
                <a:cubicBezTo>
                  <a:pt x="1280" y="663"/>
                  <a:pt x="1280" y="663"/>
                  <a:pt x="1280" y="663"/>
                </a:cubicBezTo>
                <a:cubicBezTo>
                  <a:pt x="1236" y="595"/>
                  <a:pt x="1163" y="555"/>
                  <a:pt x="1069" y="553"/>
                </a:cubicBezTo>
                <a:close/>
                <a:moveTo>
                  <a:pt x="1062" y="271"/>
                </a:moveTo>
                <a:cubicBezTo>
                  <a:pt x="1062" y="274"/>
                  <a:pt x="1062" y="274"/>
                  <a:pt x="1062" y="274"/>
                </a:cubicBezTo>
                <a:cubicBezTo>
                  <a:pt x="1064" y="274"/>
                  <a:pt x="1064" y="274"/>
                  <a:pt x="1064" y="274"/>
                </a:cubicBezTo>
                <a:cubicBezTo>
                  <a:pt x="1073" y="293"/>
                  <a:pt x="1079" y="314"/>
                  <a:pt x="1079" y="339"/>
                </a:cubicBezTo>
                <a:cubicBezTo>
                  <a:pt x="1079" y="431"/>
                  <a:pt x="1019" y="481"/>
                  <a:pt x="908" y="481"/>
                </a:cubicBezTo>
                <a:cubicBezTo>
                  <a:pt x="791" y="481"/>
                  <a:pt x="791" y="481"/>
                  <a:pt x="791" y="481"/>
                </a:cubicBezTo>
                <a:cubicBezTo>
                  <a:pt x="791" y="201"/>
                  <a:pt x="791" y="201"/>
                  <a:pt x="791" y="201"/>
                </a:cubicBezTo>
                <a:cubicBezTo>
                  <a:pt x="919" y="201"/>
                  <a:pt x="919" y="201"/>
                  <a:pt x="919" y="201"/>
                </a:cubicBezTo>
                <a:cubicBezTo>
                  <a:pt x="989" y="201"/>
                  <a:pt x="1038" y="226"/>
                  <a:pt x="1062" y="271"/>
                </a:cubicBezTo>
                <a:close/>
                <a:moveTo>
                  <a:pt x="584" y="535"/>
                </a:moveTo>
                <a:cubicBezTo>
                  <a:pt x="533" y="500"/>
                  <a:pt x="467" y="460"/>
                  <a:pt x="386" y="414"/>
                </a:cubicBezTo>
                <a:cubicBezTo>
                  <a:pt x="326" y="381"/>
                  <a:pt x="297" y="357"/>
                  <a:pt x="297" y="315"/>
                </a:cubicBezTo>
                <a:cubicBezTo>
                  <a:pt x="297" y="266"/>
                  <a:pt x="350" y="233"/>
                  <a:pt x="430" y="233"/>
                </a:cubicBezTo>
                <a:cubicBezTo>
                  <a:pt x="472" y="233"/>
                  <a:pt x="524" y="244"/>
                  <a:pt x="584" y="265"/>
                </a:cubicBezTo>
                <a:lnTo>
                  <a:pt x="584" y="535"/>
                </a:lnTo>
                <a:close/>
                <a:moveTo>
                  <a:pt x="395" y="1118"/>
                </a:moveTo>
                <a:cubicBezTo>
                  <a:pt x="366" y="1118"/>
                  <a:pt x="337" y="1115"/>
                  <a:pt x="306" y="1112"/>
                </a:cubicBezTo>
                <a:cubicBezTo>
                  <a:pt x="237" y="1101"/>
                  <a:pt x="205" y="1091"/>
                  <a:pt x="97" y="1038"/>
                </a:cubicBezTo>
                <a:cubicBezTo>
                  <a:pt x="96" y="1038"/>
                  <a:pt x="96" y="1038"/>
                  <a:pt x="96" y="1038"/>
                </a:cubicBezTo>
                <a:cubicBezTo>
                  <a:pt x="86" y="1033"/>
                  <a:pt x="68" y="1024"/>
                  <a:pt x="45" y="1013"/>
                </a:cubicBezTo>
                <a:cubicBezTo>
                  <a:pt x="113" y="857"/>
                  <a:pt x="113" y="857"/>
                  <a:pt x="113" y="857"/>
                </a:cubicBezTo>
                <a:cubicBezTo>
                  <a:pt x="174" y="891"/>
                  <a:pt x="205" y="907"/>
                  <a:pt x="244" y="923"/>
                </a:cubicBezTo>
                <a:cubicBezTo>
                  <a:pt x="244" y="923"/>
                  <a:pt x="244" y="923"/>
                  <a:pt x="244" y="923"/>
                </a:cubicBezTo>
                <a:cubicBezTo>
                  <a:pt x="297" y="943"/>
                  <a:pt x="354" y="955"/>
                  <a:pt x="398" y="955"/>
                </a:cubicBezTo>
                <a:cubicBezTo>
                  <a:pt x="497" y="955"/>
                  <a:pt x="564" y="905"/>
                  <a:pt x="564" y="830"/>
                </a:cubicBezTo>
                <a:cubicBezTo>
                  <a:pt x="564" y="777"/>
                  <a:pt x="538" y="741"/>
                  <a:pt x="466" y="699"/>
                </a:cubicBezTo>
                <a:cubicBezTo>
                  <a:pt x="308" y="604"/>
                  <a:pt x="308" y="604"/>
                  <a:pt x="308" y="604"/>
                </a:cubicBezTo>
                <a:cubicBezTo>
                  <a:pt x="132" y="498"/>
                  <a:pt x="79" y="432"/>
                  <a:pt x="79" y="320"/>
                </a:cubicBezTo>
                <a:cubicBezTo>
                  <a:pt x="79" y="271"/>
                  <a:pt x="93" y="218"/>
                  <a:pt x="116" y="179"/>
                </a:cubicBezTo>
                <a:cubicBezTo>
                  <a:pt x="132" y="153"/>
                  <a:pt x="157" y="127"/>
                  <a:pt x="188" y="104"/>
                </a:cubicBezTo>
                <a:cubicBezTo>
                  <a:pt x="260" y="52"/>
                  <a:pt x="320" y="36"/>
                  <a:pt x="435" y="36"/>
                </a:cubicBezTo>
                <a:cubicBezTo>
                  <a:pt x="504" y="36"/>
                  <a:pt x="562" y="44"/>
                  <a:pt x="622" y="63"/>
                </a:cubicBezTo>
                <a:cubicBezTo>
                  <a:pt x="666" y="77"/>
                  <a:pt x="693" y="88"/>
                  <a:pt x="751" y="116"/>
                </a:cubicBezTo>
                <a:cubicBezTo>
                  <a:pt x="687" y="269"/>
                  <a:pt x="687" y="269"/>
                  <a:pt x="687" y="269"/>
                </a:cubicBezTo>
                <a:cubicBezTo>
                  <a:pt x="581" y="221"/>
                  <a:pt x="497" y="198"/>
                  <a:pt x="430" y="198"/>
                </a:cubicBezTo>
                <a:cubicBezTo>
                  <a:pt x="328" y="198"/>
                  <a:pt x="262" y="244"/>
                  <a:pt x="262" y="315"/>
                </a:cubicBezTo>
                <a:cubicBezTo>
                  <a:pt x="262" y="374"/>
                  <a:pt x="300" y="406"/>
                  <a:pt x="369" y="445"/>
                </a:cubicBezTo>
                <a:cubicBezTo>
                  <a:pt x="527" y="534"/>
                  <a:pt x="626" y="601"/>
                  <a:pt x="672" y="649"/>
                </a:cubicBezTo>
                <a:cubicBezTo>
                  <a:pt x="713" y="692"/>
                  <a:pt x="737" y="760"/>
                  <a:pt x="737" y="830"/>
                </a:cubicBezTo>
                <a:cubicBezTo>
                  <a:pt x="737" y="1013"/>
                  <a:pt x="612" y="1118"/>
                  <a:pt x="395" y="1118"/>
                </a:cubicBezTo>
                <a:close/>
                <a:moveTo>
                  <a:pt x="919" y="957"/>
                </a:moveTo>
                <a:cubicBezTo>
                  <a:pt x="791" y="957"/>
                  <a:pt x="791" y="957"/>
                  <a:pt x="791" y="957"/>
                </a:cubicBezTo>
                <a:cubicBezTo>
                  <a:pt x="791" y="657"/>
                  <a:pt x="791" y="657"/>
                  <a:pt x="791" y="657"/>
                </a:cubicBezTo>
                <a:cubicBezTo>
                  <a:pt x="919" y="657"/>
                  <a:pt x="919" y="657"/>
                  <a:pt x="919" y="657"/>
                </a:cubicBezTo>
                <a:cubicBezTo>
                  <a:pt x="1041" y="657"/>
                  <a:pt x="1108" y="711"/>
                  <a:pt x="1108" y="810"/>
                </a:cubicBezTo>
                <a:cubicBezTo>
                  <a:pt x="1108" y="866"/>
                  <a:pt x="1082" y="916"/>
                  <a:pt x="1038" y="937"/>
                </a:cubicBezTo>
                <a:cubicBezTo>
                  <a:pt x="1008" y="953"/>
                  <a:pt x="980" y="957"/>
                  <a:pt x="919" y="957"/>
                </a:cubicBezTo>
                <a:close/>
                <a:moveTo>
                  <a:pt x="1824" y="283"/>
                </a:moveTo>
                <a:cubicBezTo>
                  <a:pt x="1385" y="861"/>
                  <a:pt x="1385" y="861"/>
                  <a:pt x="1385" y="861"/>
                </a:cubicBezTo>
                <a:cubicBezTo>
                  <a:pt x="1341" y="919"/>
                  <a:pt x="1341" y="919"/>
                  <a:pt x="1341" y="919"/>
                </a:cubicBezTo>
                <a:cubicBezTo>
                  <a:pt x="1414" y="919"/>
                  <a:pt x="1414" y="919"/>
                  <a:pt x="1414" y="919"/>
                </a:cubicBezTo>
                <a:cubicBezTo>
                  <a:pt x="1820" y="919"/>
                  <a:pt x="1820" y="919"/>
                  <a:pt x="1820" y="919"/>
                </a:cubicBezTo>
                <a:cubicBezTo>
                  <a:pt x="1820" y="1085"/>
                  <a:pt x="1820" y="1085"/>
                  <a:pt x="1820" y="1085"/>
                </a:cubicBezTo>
                <a:cubicBezTo>
                  <a:pt x="1188" y="1085"/>
                  <a:pt x="1188" y="1085"/>
                  <a:pt x="1188" y="1085"/>
                </a:cubicBezTo>
                <a:cubicBezTo>
                  <a:pt x="1277" y="1040"/>
                  <a:pt x="1324" y="954"/>
                  <a:pt x="1324" y="833"/>
                </a:cubicBezTo>
                <a:cubicBezTo>
                  <a:pt x="1324" y="782"/>
                  <a:pt x="1315" y="737"/>
                  <a:pt x="1299" y="698"/>
                </a:cubicBezTo>
                <a:cubicBezTo>
                  <a:pt x="1603" y="296"/>
                  <a:pt x="1603" y="296"/>
                  <a:pt x="1603" y="296"/>
                </a:cubicBezTo>
                <a:cubicBezTo>
                  <a:pt x="1647" y="238"/>
                  <a:pt x="1647" y="238"/>
                  <a:pt x="1647" y="238"/>
                </a:cubicBezTo>
                <a:cubicBezTo>
                  <a:pt x="1574" y="238"/>
                  <a:pt x="1574" y="238"/>
                  <a:pt x="1574" y="238"/>
                </a:cubicBezTo>
                <a:cubicBezTo>
                  <a:pt x="1289" y="238"/>
                  <a:pt x="1289" y="238"/>
                  <a:pt x="1289" y="238"/>
                </a:cubicBezTo>
                <a:cubicBezTo>
                  <a:pt x="1277" y="188"/>
                  <a:pt x="1251" y="141"/>
                  <a:pt x="1216" y="108"/>
                </a:cubicBezTo>
                <a:cubicBezTo>
                  <a:pt x="1202" y="95"/>
                  <a:pt x="1187" y="83"/>
                  <a:pt x="1171" y="74"/>
                </a:cubicBezTo>
                <a:cubicBezTo>
                  <a:pt x="1824" y="72"/>
                  <a:pt x="1824" y="72"/>
                  <a:pt x="1824" y="72"/>
                </a:cubicBezTo>
                <a:lnTo>
                  <a:pt x="1824" y="283"/>
                </a:lnTo>
                <a:close/>
              </a:path>
            </a:pathLst>
          </a:custGeom>
          <a:solidFill>
            <a:srgbClr val="FFFFFF">
              <a:alpha val="60000"/>
            </a:srgbClr>
          </a:solidFill>
          <a:ln>
            <a:noFill/>
          </a:ln>
        </p:spPr>
        <p:txBody>
          <a:bodyPr vert="horz" wrap="square" lIns="91440" tIns="45720" rIns="91440" bIns="45720" numCol="1" anchor="t" anchorCtr="0" compatLnSpc="1">
            <a:prstTxWarp prst="textNoShape">
              <a:avLst/>
            </a:prstTxWarp>
          </a:bodyPr>
          <a:lstStyle>
            <a:lvl1pPr marL="288000" indent="-288000" algn="l" defTabSz="914400" rtl="0" eaLnBrk="1" latinLnBrk="0" hangingPunct="1">
              <a:lnSpc>
                <a:spcPct val="130000"/>
              </a:lnSpc>
              <a:spcBef>
                <a:spcPts val="0"/>
              </a:spcBef>
              <a:buFont typeface="Arial" panose="020B0604020202020204" pitchFamily="34" charset="0"/>
              <a:buNone/>
              <a:defRPr/>
            </a:lvl1pPr>
          </a:lstStyle>
          <a:p>
            <a:r>
              <a:rPr lang="nl-NL"/>
              <a:t> </a:t>
            </a:r>
            <a:endParaRPr lang="nl-NL" dirty="0"/>
          </a:p>
        </p:txBody>
      </p:sp>
    </p:spTree>
    <p:extLst>
      <p:ext uri="{BB962C8B-B14F-4D97-AF65-F5344CB8AC3E}">
        <p14:creationId xmlns:p14="http://schemas.microsoft.com/office/powerpoint/2010/main" val="369854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Select="1"/>
          </p:cNvSpPr>
          <p:nvPr>
            <p:ph type="title"/>
          </p:nvPr>
        </p:nvSpPr>
        <p:spPr bwMode="gray">
          <a:xfrm>
            <a:off x="1202498" y="493775"/>
            <a:ext cx="8693064" cy="864250"/>
          </a:xfrm>
          <a:prstGeom prst="rect">
            <a:avLst/>
          </a:prstGeom>
        </p:spPr>
        <p:txBody>
          <a:bodyPr vert="horz" lIns="0" tIns="0" rIns="0" bIns="0" rtlCol="0" anchor="b" anchorCtr="0">
            <a:noAutofit/>
          </a:bodyPr>
          <a:lstStyle/>
          <a:p>
            <a:r>
              <a:rPr lang="nl-NL"/>
              <a:t>[Titel]</a:t>
            </a:r>
            <a:endParaRPr lang="nl-NL" dirty="0"/>
          </a:p>
        </p:txBody>
      </p:sp>
      <p:sp>
        <p:nvSpPr>
          <p:cNvPr id="3" name="Frame text 2 (JU-Free)"/>
          <p:cNvSpPr>
            <a:spLocks noGrp="1"/>
          </p:cNvSpPr>
          <p:nvPr>
            <p:ph type="body" idx="1"/>
          </p:nvPr>
        </p:nvSpPr>
        <p:spPr bwMode="gray">
          <a:xfrm>
            <a:off x="1202499" y="1475714"/>
            <a:ext cx="8680537" cy="4140000"/>
          </a:xfrm>
          <a:prstGeom prst="rect">
            <a:avLst/>
          </a:prstGeom>
        </p:spPr>
        <p:txBody>
          <a:bodyPr vert="horz" lIns="0" tIns="0" rIns="0" bIns="0" rtlCol="0">
            <a:noAutofit/>
          </a:bodyPr>
          <a:lstStyle/>
          <a:p>
            <a:pPr lvl="0"/>
            <a:r>
              <a:rPr lang="nl-NL"/>
              <a:t>JU-LEVEL1=Opsomming 1e niveau</a:t>
            </a:r>
          </a:p>
          <a:p>
            <a:pPr lvl="1"/>
            <a:r>
              <a:rPr lang="nl-NL"/>
              <a:t>JU-LEVEL2=Opsomming 2e niveau</a:t>
            </a:r>
          </a:p>
          <a:p>
            <a:pPr lvl="2"/>
            <a:r>
              <a:rPr lang="nl-NL"/>
              <a:t>JU-LEVEL3=Opsomming 3e niveau</a:t>
            </a:r>
          </a:p>
          <a:p>
            <a:pPr lvl="3"/>
            <a:r>
              <a:rPr lang="nl-NL"/>
              <a:t>JU-LEVEL4=Kop</a:t>
            </a:r>
          </a:p>
          <a:p>
            <a:pPr lvl="4"/>
            <a:r>
              <a:rPr lang="nl-NL"/>
              <a:t>JU-LEVEL5=Basistekst</a:t>
            </a:r>
          </a:p>
          <a:p>
            <a:pPr lvl="5"/>
            <a:r>
              <a:rPr lang="nl-NL"/>
              <a:t>JU-LEVEL6=Zwevend 1e niveau</a:t>
            </a:r>
          </a:p>
          <a:p>
            <a:pPr lvl="6"/>
            <a:r>
              <a:rPr lang="nl-NL"/>
              <a:t>JU-LEVEL7=Zwevend 2e niveau</a:t>
            </a:r>
          </a:p>
          <a:p>
            <a:pPr lvl="7"/>
            <a:r>
              <a:rPr lang="nl-NL"/>
              <a:t>JU-LEVEL8=Zwevend 3e niveau</a:t>
            </a:r>
            <a:endParaRPr lang="nl-NL" dirty="0"/>
          </a:p>
        </p:txBody>
      </p:sp>
      <p:sp>
        <p:nvSpPr>
          <p:cNvPr id="4" name="Date Placeholder 3">
            <a:extLst>
              <a:ext uri="{C183D7F6-B498-43B3-948B-1728B52AA6E4}">
                <adec:decorative xmlns:adec="http://schemas.microsoft.com/office/drawing/2017/decorative" val="1"/>
              </a:ext>
            </a:extLst>
          </p:cNvPr>
          <p:cNvSpPr>
            <a:spLocks noGrp="1" noSelect="1"/>
          </p:cNvSpPr>
          <p:nvPr>
            <p:ph type="dt" sz="half" idx="2"/>
          </p:nvPr>
        </p:nvSpPr>
        <p:spPr bwMode="gray">
          <a:xfrm>
            <a:off x="8623036" y="6602008"/>
            <a:ext cx="1260000" cy="252000"/>
          </a:xfrm>
          <a:prstGeom prst="rect">
            <a:avLst/>
          </a:prstGeom>
        </p:spPr>
        <p:txBody>
          <a:bodyPr vert="horz" lIns="0" tIns="0" rIns="0" bIns="0" rtlCol="0" anchor="t">
            <a:noAutofit/>
          </a:bodyPr>
          <a:lstStyle>
            <a:lvl1pPr algn="r">
              <a:defRPr sz="1000">
                <a:solidFill>
                  <a:schemeClr val="tx1"/>
                </a:solidFill>
              </a:defRPr>
            </a:lvl1pPr>
          </a:lstStyle>
          <a:p>
            <a:endParaRPr lang="nl-NL" dirty="0"/>
          </a:p>
        </p:txBody>
      </p:sp>
      <p:sp>
        <p:nvSpPr>
          <p:cNvPr id="5" name="Footer Placeholder 4">
            <a:extLst>
              <a:ext uri="{C183D7F6-B498-43B3-948B-1728B52AA6E4}">
                <adec:decorative xmlns:adec="http://schemas.microsoft.com/office/drawing/2017/decorative" val="1"/>
              </a:ext>
            </a:extLst>
          </p:cNvPr>
          <p:cNvSpPr>
            <a:spLocks noGrp="1" noSelect="1"/>
          </p:cNvSpPr>
          <p:nvPr>
            <p:ph type="ftr" sz="quarter" idx="3"/>
          </p:nvPr>
        </p:nvSpPr>
        <p:spPr bwMode="gray">
          <a:xfrm>
            <a:off x="1202498" y="6602008"/>
            <a:ext cx="6300000" cy="252000"/>
          </a:xfrm>
          <a:prstGeom prst="rect">
            <a:avLst/>
          </a:prstGeom>
        </p:spPr>
        <p:txBody>
          <a:bodyPr vert="horz" lIns="0" tIns="0" rIns="0" bIns="0" rtlCol="0" anchor="t">
            <a:noAutofit/>
          </a:bodyPr>
          <a:lstStyle>
            <a:lvl1pPr algn="l">
              <a:defRPr sz="1000">
                <a:solidFill>
                  <a:schemeClr val="tx1"/>
                </a:solidFill>
              </a:defRPr>
            </a:lvl1pPr>
          </a:lstStyle>
          <a:p>
            <a:endParaRPr lang="nl-NL" dirty="0"/>
          </a:p>
        </p:txBody>
      </p:sp>
      <p:sp>
        <p:nvSpPr>
          <p:cNvPr id="6" name="Slide Number Placeholder 5"/>
          <p:cNvSpPr>
            <a:spLocks noGrp="1" noSelect="1"/>
          </p:cNvSpPr>
          <p:nvPr>
            <p:ph type="sldNum" sz="quarter" idx="4"/>
          </p:nvPr>
        </p:nvSpPr>
        <p:spPr bwMode="gray">
          <a:xfrm>
            <a:off x="11693848" y="6352922"/>
            <a:ext cx="388800" cy="252000"/>
          </a:xfrm>
          <a:prstGeom prst="rect">
            <a:avLst/>
          </a:prstGeom>
        </p:spPr>
        <p:txBody>
          <a:bodyPr vert="horz" lIns="0" tIns="0" rIns="0" bIns="0" rtlCol="0" anchor="t">
            <a:noAutofit/>
          </a:bodyPr>
          <a:lstStyle>
            <a:lvl1pPr algn="l">
              <a:defRPr sz="1400" b="1">
                <a:solidFill>
                  <a:schemeClr val="accent6"/>
                </a:solidFill>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3" r:id="rId3"/>
    <p:sldLayoutId id="2147483669" r:id="rId4"/>
    <p:sldLayoutId id="2147483658" r:id="rId5"/>
    <p:sldLayoutId id="2147483659" r:id="rId6"/>
    <p:sldLayoutId id="2147483660" r:id="rId7"/>
    <p:sldLayoutId id="2147483661" r:id="rId8"/>
    <p:sldLayoutId id="2147483657" r:id="rId9"/>
    <p:sldLayoutId id="2147483664" r:id="rId10"/>
    <p:sldLayoutId id="2147483662" r:id="rId11"/>
    <p:sldLayoutId id="2147483667" r:id="rId12"/>
    <p:sldLayoutId id="2147483652" r:id="rId13"/>
    <p:sldLayoutId id="2147483666" r:id="rId14"/>
    <p:sldLayoutId id="2147483672" r:id="rId15"/>
    <p:sldLayoutId id="2147483670" r:id="rId16"/>
    <p:sldLayoutId id="2147483665" r:id="rId17"/>
    <p:sldLayoutId id="2147483671" r:id="rId18"/>
    <p:sldLayoutId id="2147483654" r:id="rId19"/>
    <p:sldLayoutId id="2147483655"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Lst>
  <p:hf hdr="0" ftr="0" dt="0"/>
  <p:txStyles>
    <p:titleStyle>
      <a:lvl1pPr algn="l" defTabSz="914400" rtl="0" eaLnBrk="1" latinLnBrk="0" hangingPunct="1">
        <a:lnSpc>
          <a:spcPct val="100000"/>
        </a:lnSpc>
        <a:spcBef>
          <a:spcPct val="0"/>
        </a:spcBef>
        <a:buNone/>
        <a:defRPr sz="2700" b="1" kern="1200">
          <a:solidFill>
            <a:schemeClr val="accent2"/>
          </a:solidFill>
          <a:latin typeface="+mj-lt"/>
          <a:ea typeface="+mj-ea"/>
          <a:cs typeface="+mj-cs"/>
        </a:defRPr>
      </a:lvl1pPr>
    </p:titleStyle>
    <p:bodyStyle>
      <a:lvl1pPr marL="288000" indent="-288000" algn="l" defTabSz="914400" rtl="0" eaLnBrk="1" latinLnBrk="0" hangingPunct="1">
        <a:lnSpc>
          <a:spcPct val="130000"/>
        </a:lnSpc>
        <a:spcBef>
          <a:spcPts val="0"/>
        </a:spcBef>
        <a:buFont typeface="Arial" panose="020B0604020202020204" pitchFamily="34" charset="0"/>
        <a:buChar char="•"/>
        <a:defRPr sz="1700" kern="1200">
          <a:solidFill>
            <a:schemeClr val="tx1"/>
          </a:solidFill>
          <a:latin typeface="+mn-lt"/>
          <a:ea typeface="+mn-ea"/>
          <a:cs typeface="+mn-cs"/>
        </a:defRPr>
      </a:lvl1pPr>
      <a:lvl2pPr marL="576000" indent="-288000" algn="l" defTabSz="914400" rtl="0" eaLnBrk="1" latinLnBrk="0" hangingPunct="1">
        <a:lnSpc>
          <a:spcPct val="13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864000" indent="-288000" algn="l" defTabSz="914400" rtl="0" eaLnBrk="1" latinLnBrk="0" hangingPunct="1">
        <a:lnSpc>
          <a:spcPct val="130000"/>
        </a:lnSpc>
        <a:spcBef>
          <a:spcPts val="0"/>
        </a:spcBef>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30000"/>
        </a:lnSpc>
        <a:spcBef>
          <a:spcPts val="0"/>
        </a:spcBef>
        <a:buFont typeface="Arial" panose="020B0604020202020204" pitchFamily="34" charset="0"/>
        <a:buNone/>
        <a:defRPr sz="1800" b="1" kern="1200">
          <a:solidFill>
            <a:schemeClr val="accent2"/>
          </a:solidFill>
          <a:latin typeface="+mn-lt"/>
          <a:ea typeface="+mn-ea"/>
          <a:cs typeface="+mn-cs"/>
        </a:defRPr>
      </a:lvl4pPr>
      <a:lvl5pPr marL="0" indent="0" algn="l" defTabSz="914400" rtl="0" eaLnBrk="1" latinLnBrk="0" hangingPunct="1">
        <a:lnSpc>
          <a:spcPct val="130000"/>
        </a:lnSpc>
        <a:spcBef>
          <a:spcPts val="0"/>
        </a:spcBef>
        <a:buFont typeface="Arial" panose="020B0604020202020204" pitchFamily="34" charset="0"/>
        <a:buNone/>
        <a:defRPr sz="1600" kern="1200">
          <a:solidFill>
            <a:schemeClr val="tx1"/>
          </a:solidFill>
          <a:latin typeface="+mn-lt"/>
          <a:ea typeface="+mn-ea"/>
          <a:cs typeface="+mn-cs"/>
        </a:defRPr>
      </a:lvl5pPr>
      <a:lvl6pPr marL="288000" indent="0" algn="l" defTabSz="914400" rtl="0" eaLnBrk="1" latinLnBrk="0" hangingPunct="1">
        <a:lnSpc>
          <a:spcPct val="130000"/>
        </a:lnSpc>
        <a:spcBef>
          <a:spcPts val="0"/>
        </a:spcBef>
        <a:buFont typeface="Arial" panose="020B0604020202020204" pitchFamily="34" charset="0"/>
        <a:buNone/>
        <a:defRPr sz="1600" kern="1200">
          <a:solidFill>
            <a:schemeClr val="tx1"/>
          </a:solidFill>
          <a:latin typeface="+mn-lt"/>
          <a:ea typeface="+mn-ea"/>
          <a:cs typeface="+mn-cs"/>
        </a:defRPr>
      </a:lvl6pPr>
      <a:lvl7pPr marL="576000" indent="0" algn="l" defTabSz="914400" rtl="0" eaLnBrk="1" latinLnBrk="0" hangingPunct="1">
        <a:lnSpc>
          <a:spcPct val="130000"/>
        </a:lnSpc>
        <a:spcBef>
          <a:spcPts val="0"/>
        </a:spcBef>
        <a:buFont typeface="Arial" panose="020B0604020202020204" pitchFamily="34" charset="0"/>
        <a:buNone/>
        <a:defRPr sz="1600" kern="1200">
          <a:solidFill>
            <a:schemeClr val="tx1"/>
          </a:solidFill>
          <a:latin typeface="+mn-lt"/>
          <a:ea typeface="+mn-ea"/>
          <a:cs typeface="+mn-cs"/>
        </a:defRPr>
      </a:lvl7pPr>
      <a:lvl8pPr marL="864000" indent="0" algn="l" defTabSz="914400" rtl="0" eaLnBrk="1" latinLnBrk="0" hangingPunct="1">
        <a:lnSpc>
          <a:spcPct val="130000"/>
        </a:lnSpc>
        <a:spcBef>
          <a:spcPts val="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6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hyperlink" Target="https://www.sbzpensioen.nl/-/media/sites/sbz/downloads/sbz-overzicht-variabelen-per-werkgever-2023.pdf"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sbzpensioen.nl/de-pensioenregelingen/beschikbarepremieregeling"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hyperlink" Target="https://www.sbzpensioen.nl/de-pensioenregelingen/beschikbarepremieregelin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sbzpensioen.nl/de-pensioenregelingen/beschikbarepremieregeling" TargetMode="External"/><Relationship Id="rId3" Type="http://schemas.openxmlformats.org/officeDocument/2006/relationships/image" Target="../media/image41.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www.sbzpensioen.nl/de-pensioenregelingen/variabel-of-vast-pensioen" TargetMode="External"/><Relationship Id="rId5" Type="http://schemas.openxmlformats.org/officeDocument/2006/relationships/hyperlink" Target="https://youtu.be/rkXjXDc6DtE" TargetMode="Externa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hyperlink" Target="https://www.sbzpensioen.nl/het-pensioenfonds/verantwoord-beleggen"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51.png"/><Relationship Id="rId10" Type="http://schemas.openxmlformats.org/officeDocument/2006/relationships/hyperlink" Target="https://www.sbzpensioen.nl/wat-moet-ik-doen-bij/meer" TargetMode="External"/><Relationship Id="rId4" Type="http://schemas.openxmlformats.org/officeDocument/2006/relationships/image" Target="../media/image50.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sbzpensioen.nl/bijna-met-pensioen/met-pensioen-gaan"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slide" Target="slide36.xml"/><Relationship Id="rId4" Type="http://schemas.openxmlformats.org/officeDocument/2006/relationships/hyperlink" Target="https://youtu.be/pUXZKu8tDEY"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59.jpeg"/><Relationship Id="rId5" Type="http://schemas.openxmlformats.org/officeDocument/2006/relationships/slide" Target="slide36.xml"/><Relationship Id="rId4" Type="http://schemas.openxmlformats.org/officeDocument/2006/relationships/hyperlink" Target="https://youtu.be/pUXZKu8tDE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slide" Target="slide35.xml"/><Relationship Id="rId4" Type="http://schemas.openxmlformats.org/officeDocument/2006/relationships/slide" Target="slide36.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hyperlink" Target="https://www.youtube.com/watch?v=a4ayuZsFQbk" TargetMode="External"/><Relationship Id="rId5" Type="http://schemas.openxmlformats.org/officeDocument/2006/relationships/slide" Target="slide35.xml"/><Relationship Id="rId4" Type="http://schemas.openxmlformats.org/officeDocument/2006/relationships/slide" Target="slide36.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4.jpe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63.jpeg"/><Relationship Id="rId5" Type="http://schemas.openxmlformats.org/officeDocument/2006/relationships/slide" Target="slide35.xml"/><Relationship Id="rId4" Type="http://schemas.openxmlformats.org/officeDocument/2006/relationships/slide" Target="slide36.xml"/></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slide" Target="slide35.xml"/><Relationship Id="rId4" Type="http://schemas.openxmlformats.org/officeDocument/2006/relationships/slide" Target="slide36.xml"/></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slide" Target="slide35.xml"/><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7.xml"/><Relationship Id="rId1" Type="http://schemas.openxmlformats.org/officeDocument/2006/relationships/slideLayout" Target="../slideLayouts/slideLayout29.xml"/><Relationship Id="rId4" Type="http://schemas.openxmlformats.org/officeDocument/2006/relationships/hyperlink" Target="https://www.sbzpensioen.nl/contac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pic>
        <p:nvPicPr>
          <p:cNvPr id="793" name="Google Shape;793;p36"/>
          <p:cNvPicPr preferRelativeResize="0">
            <a:picLocks noGrp="1"/>
          </p:cNvPicPr>
          <p:nvPr>
            <p:ph type="pic" idx="2"/>
          </p:nvPr>
        </p:nvPicPr>
        <p:blipFill rotWithShape="1">
          <a:blip r:embed="rId3">
            <a:alphaModFix amt="50000"/>
          </a:blip>
          <a:srcRect l="42050" r="18855"/>
          <a:stretch/>
        </p:blipFill>
        <p:spPr>
          <a:xfrm>
            <a:off x="8174804" y="3251"/>
            <a:ext cx="4017196" cy="6854749"/>
          </a:xfrm>
          <a:prstGeom prst="rect">
            <a:avLst/>
          </a:prstGeom>
          <a:noFill/>
          <a:ln>
            <a:noFill/>
          </a:ln>
        </p:spPr>
      </p:pic>
      <p:sp>
        <p:nvSpPr>
          <p:cNvPr id="794" name="Google Shape;794;p36"/>
          <p:cNvSpPr/>
          <p:nvPr/>
        </p:nvSpPr>
        <p:spPr>
          <a:xfrm>
            <a:off x="8174804" y="3251"/>
            <a:ext cx="4017197" cy="6854749"/>
          </a:xfrm>
          <a:prstGeom prst="rect">
            <a:avLst/>
          </a:prstGeom>
          <a:gradFill>
            <a:gsLst>
              <a:gs pos="0">
                <a:schemeClr val="lt1"/>
              </a:gs>
              <a:gs pos="19000">
                <a:schemeClr val="lt1"/>
              </a:gs>
              <a:gs pos="100000">
                <a:srgbClr val="FFFFFF">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95" name="Google Shape;795;p36"/>
          <p:cNvSpPr txBox="1">
            <a:spLocks noGrp="1"/>
          </p:cNvSpPr>
          <p:nvPr>
            <p:ph type="ctrTitle"/>
          </p:nvPr>
        </p:nvSpPr>
        <p:spPr>
          <a:xfrm>
            <a:off x="612240" y="4100404"/>
            <a:ext cx="6985277" cy="606349"/>
          </a:xfrm>
          <a:prstGeom prst="rect">
            <a:avLst/>
          </a:prstGeom>
          <a:noFill/>
          <a:ln>
            <a:noFill/>
          </a:ln>
        </p:spPr>
        <p:txBody>
          <a:bodyPr spcFirstLastPara="1" wrap="square" lIns="0" tIns="0" rIns="0" bIns="0" anchor="b" anchorCtr="0">
            <a:noAutofit/>
          </a:bodyPr>
          <a:lstStyle/>
          <a:p>
            <a:pPr>
              <a:buClr>
                <a:schemeClr val="lt2"/>
              </a:buClr>
            </a:pPr>
            <a:r>
              <a:rPr lang="nl-NL" sz="3700" dirty="0"/>
              <a:t>Beschikbarepremieregeling</a:t>
            </a:r>
          </a:p>
        </p:txBody>
      </p:sp>
      <p:sp>
        <p:nvSpPr>
          <p:cNvPr id="4" name="Rechthoek 3">
            <a:extLst>
              <a:ext uri="{FF2B5EF4-FFF2-40B4-BE49-F238E27FC236}">
                <a16:creationId xmlns:a16="http://schemas.microsoft.com/office/drawing/2014/main" id="{97213D0C-1B6E-B3FD-BF49-B82D01319C58}"/>
              </a:ext>
            </a:extLst>
          </p:cNvPr>
          <p:cNvSpPr/>
          <p:nvPr/>
        </p:nvSpPr>
        <p:spPr>
          <a:xfrm>
            <a:off x="424543" y="272143"/>
            <a:ext cx="2525486" cy="1615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logo&#10;&#10;Automatisch gegenereerde beschrijving">
            <a:extLst>
              <a:ext uri="{FF2B5EF4-FFF2-40B4-BE49-F238E27FC236}">
                <a16:creationId xmlns:a16="http://schemas.microsoft.com/office/drawing/2014/main" id="{2359CB43-DA5A-01C4-711C-2B355B510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240" y="593435"/>
            <a:ext cx="1527048" cy="11948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8"/>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fld id="{00000000-1234-1234-1234-123412341234}" type="slidenum">
              <a:rPr lang="nl-NL"/>
              <a:pPr marL="0" lvl="0" indent="0" algn="l" rtl="0">
                <a:lnSpc>
                  <a:spcPct val="100000"/>
                </a:lnSpc>
                <a:spcBef>
                  <a:spcPts val="0"/>
                </a:spcBef>
                <a:spcAft>
                  <a:spcPts val="0"/>
                </a:spcAft>
                <a:buSzPts val="1400"/>
                <a:buNone/>
              </a:pPr>
              <a:t>10</a:t>
            </a:fld>
            <a:endParaRPr/>
          </a:p>
        </p:txBody>
      </p:sp>
      <p:sp>
        <p:nvSpPr>
          <p:cNvPr id="542" name="Google Shape;542;p4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dirty="0"/>
              <a:t>Wat is de inleg? (% pensioengrondslag)</a:t>
            </a:r>
            <a:br>
              <a:rPr lang="nl-NL" dirty="0"/>
            </a:br>
            <a:endParaRPr dirty="0"/>
          </a:p>
        </p:txBody>
      </p:sp>
      <p:graphicFrame>
        <p:nvGraphicFramePr>
          <p:cNvPr id="3" name="Table 2">
            <a:extLst>
              <a:ext uri="{FF2B5EF4-FFF2-40B4-BE49-F238E27FC236}">
                <a16:creationId xmlns:a16="http://schemas.microsoft.com/office/drawing/2014/main" id="{BA648451-800E-CC9F-CB8A-8EE1425D1A9B}"/>
              </a:ext>
            </a:extLst>
          </p:cNvPr>
          <p:cNvGraphicFramePr>
            <a:graphicFrameLocks noGrp="1"/>
          </p:cNvGraphicFramePr>
          <p:nvPr>
            <p:extLst>
              <p:ext uri="{D42A27DB-BD31-4B8C-83A1-F6EECF244321}">
                <p14:modId xmlns:p14="http://schemas.microsoft.com/office/powerpoint/2010/main" val="1498671035"/>
              </p:ext>
            </p:extLst>
          </p:nvPr>
        </p:nvGraphicFramePr>
        <p:xfrm>
          <a:off x="1202498" y="1170037"/>
          <a:ext cx="7868557" cy="4975410"/>
        </p:xfrm>
        <a:graphic>
          <a:graphicData uri="http://schemas.openxmlformats.org/drawingml/2006/table">
            <a:tbl>
              <a:tblPr firstRow="1" bandRow="1">
                <a:tableStyleId>{21E4AEA4-8DFA-4A89-87EB-49C32662AFE0}</a:tableStyleId>
              </a:tblPr>
              <a:tblGrid>
                <a:gridCol w="1247573">
                  <a:extLst>
                    <a:ext uri="{9D8B030D-6E8A-4147-A177-3AD203B41FA5}">
                      <a16:colId xmlns:a16="http://schemas.microsoft.com/office/drawing/2014/main" val="302111332"/>
                    </a:ext>
                  </a:extLst>
                </a:gridCol>
                <a:gridCol w="1257398">
                  <a:extLst>
                    <a:ext uri="{9D8B030D-6E8A-4147-A177-3AD203B41FA5}">
                      <a16:colId xmlns:a16="http://schemas.microsoft.com/office/drawing/2014/main" val="3129616798"/>
                    </a:ext>
                  </a:extLst>
                </a:gridCol>
                <a:gridCol w="1867351">
                  <a:extLst>
                    <a:ext uri="{9D8B030D-6E8A-4147-A177-3AD203B41FA5}">
                      <a16:colId xmlns:a16="http://schemas.microsoft.com/office/drawing/2014/main" val="3518945604"/>
                    </a:ext>
                  </a:extLst>
                </a:gridCol>
                <a:gridCol w="1708373">
                  <a:extLst>
                    <a:ext uri="{9D8B030D-6E8A-4147-A177-3AD203B41FA5}">
                      <a16:colId xmlns:a16="http://schemas.microsoft.com/office/drawing/2014/main" val="3747934225"/>
                    </a:ext>
                  </a:extLst>
                </a:gridCol>
                <a:gridCol w="1787862">
                  <a:extLst>
                    <a:ext uri="{9D8B030D-6E8A-4147-A177-3AD203B41FA5}">
                      <a16:colId xmlns:a16="http://schemas.microsoft.com/office/drawing/2014/main" val="3702093374"/>
                    </a:ext>
                  </a:extLst>
                </a:gridCol>
              </a:tblGrid>
              <a:tr h="843205">
                <a:tc>
                  <a:txBody>
                    <a:bodyPr/>
                    <a:lstStyle/>
                    <a:p>
                      <a:pPr algn="ctr"/>
                      <a:r>
                        <a:rPr lang="nl-NL" sz="1600" dirty="0"/>
                        <a:t>Vanaf leeftijd</a:t>
                      </a:r>
                    </a:p>
                  </a:txBody>
                  <a:tcPr/>
                </a:tc>
                <a:tc>
                  <a:txBody>
                    <a:bodyPr/>
                    <a:lstStyle/>
                    <a:p>
                      <a:pPr algn="ctr"/>
                      <a:r>
                        <a:rPr lang="nl-NL" sz="1600"/>
                        <a:t>Tot en met leeftijd</a:t>
                      </a:r>
                    </a:p>
                  </a:txBody>
                  <a:tcPr/>
                </a:tc>
                <a:tc>
                  <a:txBody>
                    <a:bodyPr/>
                    <a:lstStyle/>
                    <a:p>
                      <a:pPr algn="ctr"/>
                      <a:r>
                        <a:rPr lang="nl-NL" sz="1600" dirty="0"/>
                        <a:t>Groep 1</a:t>
                      </a:r>
                    </a:p>
                  </a:txBody>
                  <a:tcPr/>
                </a:tc>
                <a:tc>
                  <a:txBody>
                    <a:bodyPr/>
                    <a:lstStyle/>
                    <a:p>
                      <a:pPr algn="ctr"/>
                      <a:r>
                        <a:rPr lang="nl-NL" sz="1600" dirty="0"/>
                        <a:t>Groep 2</a:t>
                      </a:r>
                    </a:p>
                  </a:txBody>
                  <a:tcPr/>
                </a:tc>
                <a:tc>
                  <a:txBody>
                    <a:bodyPr/>
                    <a:lstStyle/>
                    <a:p>
                      <a:pPr algn="ctr"/>
                      <a:r>
                        <a:rPr lang="nl-NL" sz="1600" dirty="0"/>
                        <a:t>Groep 3</a:t>
                      </a:r>
                    </a:p>
                  </a:txBody>
                  <a:tcPr/>
                </a:tc>
                <a:extLst>
                  <a:ext uri="{0D108BD9-81ED-4DB2-BD59-A6C34878D82A}">
                    <a16:rowId xmlns:a16="http://schemas.microsoft.com/office/drawing/2014/main" val="1353155391"/>
                  </a:ext>
                </a:extLst>
              </a:tr>
              <a:tr h="375655">
                <a:tc>
                  <a:txBody>
                    <a:bodyPr/>
                    <a:lstStyle/>
                    <a:p>
                      <a:pPr marL="0" lvl="0" indent="0" algn="ctr" rtl="0">
                        <a:lnSpc>
                          <a:spcPct val="115000"/>
                        </a:lnSpc>
                        <a:spcBef>
                          <a:spcPts val="0"/>
                        </a:spcBef>
                        <a:spcAft>
                          <a:spcPts val="0"/>
                        </a:spcAft>
                        <a:buNone/>
                      </a:pPr>
                      <a:r>
                        <a:rPr lang="nl-NL" sz="1200" dirty="0"/>
                        <a:t>15</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a:t>19</a:t>
                      </a:r>
                      <a:endParaRPr sz="1200"/>
                    </a:p>
                  </a:txBody>
                  <a:tcPr marL="68575" marR="68575" marT="91450" marB="91450"/>
                </a:tc>
                <a:tc>
                  <a:txBody>
                    <a:bodyPr/>
                    <a:lstStyle/>
                    <a:p>
                      <a:pPr marL="0" lvl="0" indent="0" algn="ctr" rtl="0">
                        <a:lnSpc>
                          <a:spcPct val="115000"/>
                        </a:lnSpc>
                        <a:spcBef>
                          <a:spcPts val="0"/>
                        </a:spcBef>
                        <a:spcAft>
                          <a:spcPts val="0"/>
                        </a:spcAft>
                        <a:buNone/>
                      </a:pPr>
                      <a:r>
                        <a:rPr lang="nl-NL" sz="1200" dirty="0"/>
                        <a:t>18,1 %</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12,9%</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13,8%</a:t>
                      </a:r>
                      <a:endParaRPr sz="1200" dirty="0"/>
                    </a:p>
                  </a:txBody>
                  <a:tcPr marL="68575" marR="68575" marT="91450" marB="91450"/>
                </a:tc>
                <a:extLst>
                  <a:ext uri="{0D108BD9-81ED-4DB2-BD59-A6C34878D82A}">
                    <a16:rowId xmlns:a16="http://schemas.microsoft.com/office/drawing/2014/main" val="1935846359"/>
                  </a:ext>
                </a:extLst>
              </a:tr>
              <a:tr h="375655">
                <a:tc>
                  <a:txBody>
                    <a:bodyPr/>
                    <a:lstStyle/>
                    <a:p>
                      <a:pPr marL="0" lvl="0" indent="0" algn="ctr" rtl="0">
                        <a:lnSpc>
                          <a:spcPct val="115000"/>
                        </a:lnSpc>
                        <a:spcBef>
                          <a:spcPts val="0"/>
                        </a:spcBef>
                        <a:spcAft>
                          <a:spcPts val="0"/>
                        </a:spcAft>
                        <a:buNone/>
                      </a:pPr>
                      <a:r>
                        <a:rPr lang="nl-NL" sz="1200" dirty="0"/>
                        <a:t>20</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24</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19,1 %</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13,7%</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14,7%</a:t>
                      </a:r>
                      <a:endParaRPr sz="1200" dirty="0"/>
                    </a:p>
                  </a:txBody>
                  <a:tcPr marL="68575" marR="68575" marT="91450" marB="91450"/>
                </a:tc>
                <a:extLst>
                  <a:ext uri="{0D108BD9-81ED-4DB2-BD59-A6C34878D82A}">
                    <a16:rowId xmlns:a16="http://schemas.microsoft.com/office/drawing/2014/main" val="3265316694"/>
                  </a:ext>
                </a:extLst>
              </a:tr>
              <a:tr h="375655">
                <a:tc>
                  <a:txBody>
                    <a:bodyPr/>
                    <a:lstStyle/>
                    <a:p>
                      <a:pPr marL="0" lvl="0" indent="0" algn="ctr" rtl="0">
                        <a:lnSpc>
                          <a:spcPct val="115000"/>
                        </a:lnSpc>
                        <a:spcBef>
                          <a:spcPts val="0"/>
                        </a:spcBef>
                        <a:spcAft>
                          <a:spcPts val="0"/>
                        </a:spcAft>
                        <a:buNone/>
                      </a:pPr>
                      <a:r>
                        <a:rPr lang="nl-NL" sz="1200" dirty="0"/>
                        <a:t>25</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a:t>29</a:t>
                      </a:r>
                      <a:endParaRPr sz="1200"/>
                    </a:p>
                  </a:txBody>
                  <a:tcPr marL="68575" marR="68575" marT="91450" marB="91450"/>
                </a:tc>
                <a:tc>
                  <a:txBody>
                    <a:bodyPr/>
                    <a:lstStyle/>
                    <a:p>
                      <a:pPr marL="0" lvl="0" indent="0" algn="ctr" rtl="0">
                        <a:lnSpc>
                          <a:spcPct val="115000"/>
                        </a:lnSpc>
                        <a:spcBef>
                          <a:spcPts val="0"/>
                        </a:spcBef>
                        <a:spcAft>
                          <a:spcPts val="0"/>
                        </a:spcAft>
                        <a:buNone/>
                      </a:pPr>
                      <a:r>
                        <a:rPr lang="nl-NL" sz="1200" dirty="0"/>
                        <a:t>20,3 %</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15,1%</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16,1%</a:t>
                      </a:r>
                      <a:endParaRPr sz="1200" dirty="0"/>
                    </a:p>
                  </a:txBody>
                  <a:tcPr marL="68575" marR="68575" marT="91450" marB="91450"/>
                </a:tc>
                <a:extLst>
                  <a:ext uri="{0D108BD9-81ED-4DB2-BD59-A6C34878D82A}">
                    <a16:rowId xmlns:a16="http://schemas.microsoft.com/office/drawing/2014/main" val="2512029571"/>
                  </a:ext>
                </a:extLst>
              </a:tr>
              <a:tr h="375655">
                <a:tc>
                  <a:txBody>
                    <a:bodyPr/>
                    <a:lstStyle/>
                    <a:p>
                      <a:pPr marL="0" lvl="0" indent="0" algn="ctr" rtl="0">
                        <a:lnSpc>
                          <a:spcPct val="115000"/>
                        </a:lnSpc>
                        <a:spcBef>
                          <a:spcPts val="0"/>
                        </a:spcBef>
                        <a:spcAft>
                          <a:spcPts val="0"/>
                        </a:spcAft>
                        <a:buNone/>
                      </a:pPr>
                      <a:r>
                        <a:rPr lang="nl-NL" sz="1200" dirty="0"/>
                        <a:t>30</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a:t>34</a:t>
                      </a:r>
                      <a:endParaRPr sz="1200"/>
                    </a:p>
                  </a:txBody>
                  <a:tcPr marL="68575" marR="68575" marT="91450" marB="91450"/>
                </a:tc>
                <a:tc>
                  <a:txBody>
                    <a:bodyPr/>
                    <a:lstStyle/>
                    <a:p>
                      <a:pPr marL="0" lvl="0" indent="0" algn="ctr" rtl="0">
                        <a:lnSpc>
                          <a:spcPct val="115000"/>
                        </a:lnSpc>
                        <a:spcBef>
                          <a:spcPts val="0"/>
                        </a:spcBef>
                        <a:spcAft>
                          <a:spcPts val="0"/>
                        </a:spcAft>
                        <a:buNone/>
                      </a:pPr>
                      <a:r>
                        <a:rPr lang="nl-NL" sz="1200" dirty="0"/>
                        <a:t>21,5 %</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16,6%</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17,7%</a:t>
                      </a:r>
                      <a:endParaRPr sz="1200" dirty="0"/>
                    </a:p>
                  </a:txBody>
                  <a:tcPr marL="68575" marR="68575" marT="91450" marB="91450"/>
                </a:tc>
                <a:extLst>
                  <a:ext uri="{0D108BD9-81ED-4DB2-BD59-A6C34878D82A}">
                    <a16:rowId xmlns:a16="http://schemas.microsoft.com/office/drawing/2014/main" val="2654986860"/>
                  </a:ext>
                </a:extLst>
              </a:tr>
              <a:tr h="375655">
                <a:tc>
                  <a:txBody>
                    <a:bodyPr/>
                    <a:lstStyle/>
                    <a:p>
                      <a:pPr marL="0" lvl="0" indent="0" algn="ctr" rtl="0">
                        <a:lnSpc>
                          <a:spcPct val="115000"/>
                        </a:lnSpc>
                        <a:spcBef>
                          <a:spcPts val="0"/>
                        </a:spcBef>
                        <a:spcAft>
                          <a:spcPts val="0"/>
                        </a:spcAft>
                        <a:buNone/>
                      </a:pPr>
                      <a:r>
                        <a:rPr lang="nl-NL" sz="1200" dirty="0"/>
                        <a:t>35</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a:t>39</a:t>
                      </a:r>
                      <a:endParaRPr sz="1200"/>
                    </a:p>
                  </a:txBody>
                  <a:tcPr marL="68575" marR="68575" marT="91450" marB="91450"/>
                </a:tc>
                <a:tc>
                  <a:txBody>
                    <a:bodyPr/>
                    <a:lstStyle/>
                    <a:p>
                      <a:pPr marL="0" lvl="0" indent="0" algn="ctr" rtl="0">
                        <a:lnSpc>
                          <a:spcPct val="115000"/>
                        </a:lnSpc>
                        <a:spcBef>
                          <a:spcPts val="0"/>
                        </a:spcBef>
                        <a:spcAft>
                          <a:spcPts val="0"/>
                        </a:spcAft>
                        <a:buNone/>
                      </a:pPr>
                      <a:r>
                        <a:rPr lang="nl-NL" sz="1200" dirty="0"/>
                        <a:t>22,8 %</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18,2%</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19,5%</a:t>
                      </a:r>
                      <a:endParaRPr sz="1200" dirty="0"/>
                    </a:p>
                  </a:txBody>
                  <a:tcPr marL="68575" marR="68575" marT="91450" marB="91450"/>
                </a:tc>
                <a:extLst>
                  <a:ext uri="{0D108BD9-81ED-4DB2-BD59-A6C34878D82A}">
                    <a16:rowId xmlns:a16="http://schemas.microsoft.com/office/drawing/2014/main" val="2051137028"/>
                  </a:ext>
                </a:extLst>
              </a:tr>
              <a:tr h="375655">
                <a:tc>
                  <a:txBody>
                    <a:bodyPr/>
                    <a:lstStyle/>
                    <a:p>
                      <a:pPr marL="0" lvl="0" indent="0" algn="ctr" rtl="0">
                        <a:lnSpc>
                          <a:spcPct val="115000"/>
                        </a:lnSpc>
                        <a:spcBef>
                          <a:spcPts val="0"/>
                        </a:spcBef>
                        <a:spcAft>
                          <a:spcPts val="0"/>
                        </a:spcAft>
                        <a:buNone/>
                      </a:pPr>
                      <a:r>
                        <a:rPr lang="nl-NL" sz="1200" dirty="0"/>
                        <a:t>40</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a:t>44</a:t>
                      </a:r>
                      <a:endParaRPr sz="1200"/>
                    </a:p>
                  </a:txBody>
                  <a:tcPr marL="68575" marR="68575" marT="91450" marB="91450"/>
                </a:tc>
                <a:tc>
                  <a:txBody>
                    <a:bodyPr/>
                    <a:lstStyle/>
                    <a:p>
                      <a:pPr marL="0" lvl="0" indent="0" algn="ctr" rtl="0">
                        <a:lnSpc>
                          <a:spcPct val="115000"/>
                        </a:lnSpc>
                        <a:spcBef>
                          <a:spcPts val="0"/>
                        </a:spcBef>
                        <a:spcAft>
                          <a:spcPts val="0"/>
                        </a:spcAft>
                        <a:buNone/>
                      </a:pPr>
                      <a:r>
                        <a:rPr lang="nl-NL" sz="1200" dirty="0"/>
                        <a:t>24,2 %</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20,0%</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21,4%</a:t>
                      </a:r>
                      <a:endParaRPr sz="1200" dirty="0"/>
                    </a:p>
                  </a:txBody>
                  <a:tcPr marL="68575" marR="68575" marT="91450" marB="91450"/>
                </a:tc>
                <a:extLst>
                  <a:ext uri="{0D108BD9-81ED-4DB2-BD59-A6C34878D82A}">
                    <a16:rowId xmlns:a16="http://schemas.microsoft.com/office/drawing/2014/main" val="3295235490"/>
                  </a:ext>
                </a:extLst>
              </a:tr>
              <a:tr h="375655">
                <a:tc>
                  <a:txBody>
                    <a:bodyPr/>
                    <a:lstStyle/>
                    <a:p>
                      <a:pPr marL="0" lvl="0" indent="0" algn="ctr" rtl="0">
                        <a:lnSpc>
                          <a:spcPct val="115000"/>
                        </a:lnSpc>
                        <a:spcBef>
                          <a:spcPts val="0"/>
                        </a:spcBef>
                        <a:spcAft>
                          <a:spcPts val="0"/>
                        </a:spcAft>
                        <a:buNone/>
                      </a:pPr>
                      <a:r>
                        <a:rPr lang="nl-NL" sz="1200" dirty="0"/>
                        <a:t>45</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a:t>49</a:t>
                      </a:r>
                      <a:endParaRPr sz="1200"/>
                    </a:p>
                  </a:txBody>
                  <a:tcPr marL="68575" marR="68575" marT="91450" marB="91450"/>
                </a:tc>
                <a:tc>
                  <a:txBody>
                    <a:bodyPr/>
                    <a:lstStyle/>
                    <a:p>
                      <a:pPr marL="0" lvl="0" indent="0" algn="ctr" rtl="0">
                        <a:lnSpc>
                          <a:spcPct val="115000"/>
                        </a:lnSpc>
                        <a:spcBef>
                          <a:spcPts val="0"/>
                        </a:spcBef>
                        <a:spcAft>
                          <a:spcPts val="0"/>
                        </a:spcAft>
                        <a:buNone/>
                      </a:pPr>
                      <a:r>
                        <a:rPr lang="nl-NL" sz="1200" dirty="0"/>
                        <a:t>25,8 %</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22,0%</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23,6%</a:t>
                      </a:r>
                      <a:endParaRPr sz="1200" dirty="0"/>
                    </a:p>
                  </a:txBody>
                  <a:tcPr marL="68575" marR="68575" marT="91450" marB="91450"/>
                </a:tc>
                <a:extLst>
                  <a:ext uri="{0D108BD9-81ED-4DB2-BD59-A6C34878D82A}">
                    <a16:rowId xmlns:a16="http://schemas.microsoft.com/office/drawing/2014/main" val="1946959135"/>
                  </a:ext>
                </a:extLst>
              </a:tr>
              <a:tr h="375655">
                <a:tc>
                  <a:txBody>
                    <a:bodyPr/>
                    <a:lstStyle/>
                    <a:p>
                      <a:pPr marL="0" lvl="0" indent="0" algn="ctr" rtl="0">
                        <a:lnSpc>
                          <a:spcPct val="115000"/>
                        </a:lnSpc>
                        <a:spcBef>
                          <a:spcPts val="0"/>
                        </a:spcBef>
                        <a:spcAft>
                          <a:spcPts val="0"/>
                        </a:spcAft>
                        <a:buNone/>
                      </a:pPr>
                      <a:r>
                        <a:rPr lang="nl-NL" sz="1200" dirty="0"/>
                        <a:t>50</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a:t>54</a:t>
                      </a:r>
                      <a:endParaRPr sz="1200"/>
                    </a:p>
                  </a:txBody>
                  <a:tcPr marL="68575" marR="68575" marT="91450" marB="91450"/>
                </a:tc>
                <a:tc>
                  <a:txBody>
                    <a:bodyPr/>
                    <a:lstStyle/>
                    <a:p>
                      <a:pPr marL="0" lvl="0" indent="0" algn="ctr" rtl="0">
                        <a:lnSpc>
                          <a:spcPct val="115000"/>
                        </a:lnSpc>
                        <a:spcBef>
                          <a:spcPts val="0"/>
                        </a:spcBef>
                        <a:spcAft>
                          <a:spcPts val="0"/>
                        </a:spcAft>
                        <a:buNone/>
                      </a:pPr>
                      <a:r>
                        <a:rPr lang="nl-NL" sz="1200" dirty="0"/>
                        <a:t>27,4 %</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24,3%</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26,1%</a:t>
                      </a:r>
                      <a:endParaRPr sz="1200" dirty="0"/>
                    </a:p>
                  </a:txBody>
                  <a:tcPr marL="68575" marR="68575" marT="91450" marB="91450"/>
                </a:tc>
                <a:extLst>
                  <a:ext uri="{0D108BD9-81ED-4DB2-BD59-A6C34878D82A}">
                    <a16:rowId xmlns:a16="http://schemas.microsoft.com/office/drawing/2014/main" val="3414533224"/>
                  </a:ext>
                </a:extLst>
              </a:tr>
              <a:tr h="375655">
                <a:tc>
                  <a:txBody>
                    <a:bodyPr/>
                    <a:lstStyle/>
                    <a:p>
                      <a:pPr marL="0" lvl="0" indent="0" algn="ctr" rtl="0">
                        <a:lnSpc>
                          <a:spcPct val="115000"/>
                        </a:lnSpc>
                        <a:spcBef>
                          <a:spcPts val="0"/>
                        </a:spcBef>
                        <a:spcAft>
                          <a:spcPts val="0"/>
                        </a:spcAft>
                        <a:buNone/>
                      </a:pPr>
                      <a:r>
                        <a:rPr lang="nl-NL" sz="1200" dirty="0"/>
                        <a:t>55</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59</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29,3 %</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27,0%</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28,9%</a:t>
                      </a:r>
                      <a:endParaRPr sz="1200" dirty="0"/>
                    </a:p>
                  </a:txBody>
                  <a:tcPr marL="68575" marR="68575" marT="91450" marB="91450"/>
                </a:tc>
                <a:extLst>
                  <a:ext uri="{0D108BD9-81ED-4DB2-BD59-A6C34878D82A}">
                    <a16:rowId xmlns:a16="http://schemas.microsoft.com/office/drawing/2014/main" val="758202454"/>
                  </a:ext>
                </a:extLst>
              </a:tr>
              <a:tr h="375655">
                <a:tc>
                  <a:txBody>
                    <a:bodyPr/>
                    <a:lstStyle/>
                    <a:p>
                      <a:pPr marL="0" lvl="0" indent="0" algn="ctr" rtl="0">
                        <a:lnSpc>
                          <a:spcPct val="115000"/>
                        </a:lnSpc>
                        <a:spcBef>
                          <a:spcPts val="0"/>
                        </a:spcBef>
                        <a:spcAft>
                          <a:spcPts val="0"/>
                        </a:spcAft>
                        <a:buNone/>
                      </a:pPr>
                      <a:r>
                        <a:rPr lang="nl-NL" sz="1200"/>
                        <a:t>60</a:t>
                      </a:r>
                      <a:endParaRPr sz="1200"/>
                    </a:p>
                  </a:txBody>
                  <a:tcPr marL="68575" marR="68575" marT="91450" marB="91450"/>
                </a:tc>
                <a:tc>
                  <a:txBody>
                    <a:bodyPr/>
                    <a:lstStyle/>
                    <a:p>
                      <a:pPr marL="0" lvl="0" indent="0" algn="ctr" rtl="0">
                        <a:lnSpc>
                          <a:spcPct val="115000"/>
                        </a:lnSpc>
                        <a:spcBef>
                          <a:spcPts val="0"/>
                        </a:spcBef>
                        <a:spcAft>
                          <a:spcPts val="0"/>
                        </a:spcAft>
                        <a:buNone/>
                      </a:pPr>
                      <a:r>
                        <a:rPr lang="nl-NL" sz="1200" dirty="0"/>
                        <a:t>64</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31,6 %</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30,3%</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32,5%</a:t>
                      </a:r>
                      <a:endParaRPr sz="1200" dirty="0"/>
                    </a:p>
                  </a:txBody>
                  <a:tcPr marL="68575" marR="68575" marT="91450" marB="91450"/>
                </a:tc>
                <a:extLst>
                  <a:ext uri="{0D108BD9-81ED-4DB2-BD59-A6C34878D82A}">
                    <a16:rowId xmlns:a16="http://schemas.microsoft.com/office/drawing/2014/main" val="3804484505"/>
                  </a:ext>
                </a:extLst>
              </a:tr>
              <a:tr h="375655">
                <a:tc>
                  <a:txBody>
                    <a:bodyPr/>
                    <a:lstStyle/>
                    <a:p>
                      <a:pPr marL="0" lvl="0" indent="0" algn="ctr" rtl="0">
                        <a:lnSpc>
                          <a:spcPct val="115000"/>
                        </a:lnSpc>
                        <a:spcBef>
                          <a:spcPts val="0"/>
                        </a:spcBef>
                        <a:spcAft>
                          <a:spcPts val="0"/>
                        </a:spcAft>
                        <a:buNone/>
                      </a:pPr>
                      <a:r>
                        <a:rPr lang="nl-NL" sz="1200" dirty="0"/>
                        <a:t>65</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67</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33,9 %</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33,5%</a:t>
                      </a:r>
                      <a:endParaRPr sz="1200" dirty="0"/>
                    </a:p>
                  </a:txBody>
                  <a:tcPr marL="68575" marR="68575" marT="91450" marB="91450"/>
                </a:tc>
                <a:tc>
                  <a:txBody>
                    <a:bodyPr/>
                    <a:lstStyle/>
                    <a:p>
                      <a:pPr marL="0" lvl="0" indent="0" algn="ctr" rtl="0">
                        <a:lnSpc>
                          <a:spcPct val="115000"/>
                        </a:lnSpc>
                        <a:spcBef>
                          <a:spcPts val="0"/>
                        </a:spcBef>
                        <a:spcAft>
                          <a:spcPts val="0"/>
                        </a:spcAft>
                        <a:buNone/>
                      </a:pPr>
                      <a:r>
                        <a:rPr lang="nl-NL" sz="1200" dirty="0"/>
                        <a:t>35,9%</a:t>
                      </a:r>
                      <a:endParaRPr sz="1200" dirty="0"/>
                    </a:p>
                  </a:txBody>
                  <a:tcPr marL="68575" marR="68575" marT="91450" marB="91450"/>
                </a:tc>
                <a:extLst>
                  <a:ext uri="{0D108BD9-81ED-4DB2-BD59-A6C34878D82A}">
                    <a16:rowId xmlns:a16="http://schemas.microsoft.com/office/drawing/2014/main" val="4128986114"/>
                  </a:ext>
                </a:extLst>
              </a:tr>
            </a:tbl>
          </a:graphicData>
        </a:graphic>
      </p:graphicFrame>
      <p:sp>
        <p:nvSpPr>
          <p:cNvPr id="4" name="Tekstvak 3">
            <a:extLst>
              <a:ext uri="{FF2B5EF4-FFF2-40B4-BE49-F238E27FC236}">
                <a16:creationId xmlns:a16="http://schemas.microsoft.com/office/drawing/2014/main" id="{A1308E57-BD97-C22F-45A0-31963BA57DBC}"/>
              </a:ext>
            </a:extLst>
          </p:cNvPr>
          <p:cNvSpPr txBox="1"/>
          <p:nvPr/>
        </p:nvSpPr>
        <p:spPr>
          <a:xfrm>
            <a:off x="1398494" y="6513209"/>
            <a:ext cx="2542684" cy="261610"/>
          </a:xfrm>
          <a:prstGeom prst="rect">
            <a:avLst/>
          </a:prstGeom>
          <a:noFill/>
        </p:spPr>
        <p:txBody>
          <a:bodyPr wrap="none" rtlCol="0">
            <a:spAutoFit/>
          </a:bodyPr>
          <a:lstStyle/>
          <a:p>
            <a:r>
              <a:rPr lang="nl-NL" sz="1100" dirty="0"/>
              <a:t>Kijk </a:t>
            </a:r>
            <a:r>
              <a:rPr lang="nl-NL" sz="1100" dirty="0">
                <a:hlinkClick r:id="rId3"/>
              </a:rPr>
              <a:t>hier</a:t>
            </a:r>
            <a:r>
              <a:rPr lang="nl-NL" sz="1100" dirty="0"/>
              <a:t> wat voor u van toepassing 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2" name="Google Shape;552;p49"/>
          <p:cNvSpPr txBox="1">
            <a:spLocks noGrp="1"/>
          </p:cNvSpPr>
          <p:nvPr>
            <p:ph sz="quarter" idx="1001"/>
          </p:nvPr>
        </p:nvSpPr>
        <p:spPr>
          <a:xfrm>
            <a:off x="1204105" y="1475999"/>
            <a:ext cx="9553542" cy="4682753"/>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Clr>
                <a:schemeClr val="dk2"/>
              </a:buClr>
              <a:buSzPts val="1400"/>
              <a:buNone/>
            </a:pPr>
            <a:r>
              <a:rPr lang="nl-NL" sz="1400" b="1" dirty="0">
                <a:solidFill>
                  <a:schemeClr val="dk2"/>
                </a:solidFill>
                <a:latin typeface="Arial"/>
                <a:ea typeface="Arial"/>
                <a:cs typeface="Arial"/>
                <a:sym typeface="Arial"/>
              </a:rPr>
              <a:t>Opbouwfase: iedere deelnemer </a:t>
            </a:r>
            <a:r>
              <a:rPr lang="nl-NL" sz="1400" b="1" dirty="0">
                <a:solidFill>
                  <a:schemeClr val="dk2"/>
                </a:solidFill>
              </a:rPr>
              <a:t>een </a:t>
            </a:r>
            <a:r>
              <a:rPr lang="nl-NL" sz="1400" b="1" dirty="0">
                <a:solidFill>
                  <a:schemeClr val="dk2"/>
                </a:solidFill>
                <a:latin typeface="Arial"/>
                <a:ea typeface="Arial"/>
                <a:cs typeface="Arial"/>
                <a:sym typeface="Arial"/>
              </a:rPr>
              <a:t>eigen portefeuille</a:t>
            </a:r>
            <a:endParaRPr sz="1400" dirty="0"/>
          </a:p>
          <a:p>
            <a:pPr marL="457200" lvl="0" indent="-330200" algn="l" rtl="0">
              <a:lnSpc>
                <a:spcPct val="130000"/>
              </a:lnSpc>
              <a:spcBef>
                <a:spcPts val="300"/>
              </a:spcBef>
              <a:spcAft>
                <a:spcPts val="0"/>
              </a:spcAft>
              <a:buClr>
                <a:schemeClr val="accent2"/>
              </a:buClr>
              <a:buSzPts val="1600"/>
              <a:buFont typeface="Open Sans"/>
              <a:buChar char="•"/>
            </a:pPr>
            <a:r>
              <a:rPr lang="nl-NL" sz="1400" dirty="0">
                <a:solidFill>
                  <a:schemeClr val="dk2"/>
                </a:solidFill>
                <a:latin typeface="Arial"/>
                <a:ea typeface="Arial"/>
                <a:cs typeface="Arial"/>
                <a:sym typeface="Arial"/>
              </a:rPr>
              <a:t>Premie-inleg wordt na aftrek van de verzekeringspremies belegd in beleggingsfondsen (Achmea IM) volgens de </a:t>
            </a:r>
            <a:r>
              <a:rPr lang="nl-NL" sz="1400" dirty="0" err="1">
                <a:solidFill>
                  <a:schemeClr val="dk2"/>
                </a:solidFill>
                <a:latin typeface="Arial"/>
                <a:ea typeface="Arial"/>
                <a:cs typeface="Arial"/>
                <a:sym typeface="Arial"/>
              </a:rPr>
              <a:t>lifecycle</a:t>
            </a:r>
            <a:r>
              <a:rPr lang="nl-NL" sz="1400" dirty="0">
                <a:solidFill>
                  <a:schemeClr val="dk2"/>
                </a:solidFill>
                <a:latin typeface="Arial"/>
                <a:ea typeface="Arial"/>
                <a:cs typeface="Arial"/>
                <a:sym typeface="Arial"/>
              </a:rPr>
              <a:t> (= leeftijdsafhankelijke beleggingsmix) die bij u past</a:t>
            </a:r>
            <a:endParaRPr sz="1400" dirty="0"/>
          </a:p>
          <a:p>
            <a:pPr marL="457200" lvl="0" indent="-330200" algn="l" rtl="0">
              <a:lnSpc>
                <a:spcPct val="130000"/>
              </a:lnSpc>
              <a:spcBef>
                <a:spcPts val="300"/>
              </a:spcBef>
              <a:spcAft>
                <a:spcPts val="0"/>
              </a:spcAft>
              <a:buClr>
                <a:schemeClr val="accent2"/>
              </a:buClr>
              <a:buSzPts val="1600"/>
              <a:buFont typeface="Open Sans"/>
              <a:buChar char="•"/>
            </a:pPr>
            <a:r>
              <a:rPr lang="nl-NL" sz="1400" dirty="0">
                <a:solidFill>
                  <a:schemeClr val="dk2"/>
                </a:solidFill>
                <a:latin typeface="Arial"/>
                <a:ea typeface="Arial"/>
                <a:cs typeface="Arial"/>
                <a:sym typeface="Arial"/>
              </a:rPr>
              <a:t>Afhankelijk van risicoprofiel en leeftijd beleggen wij meer of minder risicovol</a:t>
            </a:r>
            <a:endParaRPr sz="1400" dirty="0"/>
          </a:p>
          <a:p>
            <a:pPr marL="457200" lvl="0" indent="-330200" algn="l" rtl="0">
              <a:lnSpc>
                <a:spcPct val="130000"/>
              </a:lnSpc>
              <a:spcBef>
                <a:spcPts val="300"/>
              </a:spcBef>
              <a:spcAft>
                <a:spcPts val="0"/>
              </a:spcAft>
              <a:buClr>
                <a:schemeClr val="accent2"/>
              </a:buClr>
              <a:buSzPts val="1600"/>
              <a:buFont typeface="Open Sans"/>
              <a:buChar char="•"/>
            </a:pPr>
            <a:r>
              <a:rPr lang="nl-NL" sz="1400" dirty="0">
                <a:solidFill>
                  <a:schemeClr val="dk2"/>
                </a:solidFill>
                <a:latin typeface="Arial"/>
                <a:ea typeface="Arial"/>
                <a:cs typeface="Arial"/>
                <a:sym typeface="Arial"/>
              </a:rPr>
              <a:t>Alle winsten en verliezen zijn voor de deelnemer</a:t>
            </a:r>
            <a:endParaRPr sz="1400" dirty="0"/>
          </a:p>
          <a:p>
            <a:pPr marL="457200" lvl="0" indent="-330200" algn="l" rtl="0">
              <a:lnSpc>
                <a:spcPct val="130000"/>
              </a:lnSpc>
              <a:spcBef>
                <a:spcPts val="300"/>
              </a:spcBef>
              <a:spcAft>
                <a:spcPts val="0"/>
              </a:spcAft>
              <a:buClr>
                <a:schemeClr val="accent2"/>
              </a:buClr>
              <a:buSzPts val="1600"/>
              <a:buFont typeface="Open Sans"/>
              <a:buChar char="•"/>
            </a:pPr>
            <a:r>
              <a:rPr lang="nl-NL" sz="1400" dirty="0">
                <a:solidFill>
                  <a:schemeClr val="dk2"/>
                </a:solidFill>
                <a:latin typeface="Arial"/>
                <a:ea typeface="Arial"/>
                <a:cs typeface="Arial"/>
                <a:sym typeface="Arial"/>
              </a:rPr>
              <a:t>Vrij beleggen mogelijk</a:t>
            </a:r>
            <a:endParaRPr sz="1400" dirty="0"/>
          </a:p>
          <a:p>
            <a:pPr marL="457200" lvl="0" indent="-330200" algn="l" rtl="0">
              <a:lnSpc>
                <a:spcPct val="130000"/>
              </a:lnSpc>
              <a:spcBef>
                <a:spcPts val="300"/>
              </a:spcBef>
              <a:spcAft>
                <a:spcPts val="0"/>
              </a:spcAft>
              <a:buClr>
                <a:schemeClr val="accent2"/>
              </a:buClr>
              <a:buSzPts val="1600"/>
              <a:buFont typeface="Open Sans"/>
              <a:buChar char="•"/>
            </a:pPr>
            <a:r>
              <a:rPr lang="nl-NL" sz="1400" dirty="0">
                <a:solidFill>
                  <a:schemeClr val="dk2"/>
                </a:solidFill>
                <a:latin typeface="Arial"/>
                <a:ea typeface="Arial"/>
                <a:cs typeface="Arial"/>
                <a:sym typeface="Arial"/>
              </a:rPr>
              <a:t>Bijsparen mogelijk</a:t>
            </a:r>
            <a:r>
              <a:rPr lang="nl-NL" sz="1400" dirty="0">
                <a:solidFill>
                  <a:schemeClr val="dk2"/>
                </a:solidFill>
              </a:rPr>
              <a:t>: SBZ bepaalt ieder jaar met de werkgever de maximale </a:t>
            </a:r>
            <a:r>
              <a:rPr lang="nl-NL" sz="1400" dirty="0" err="1">
                <a:solidFill>
                  <a:schemeClr val="dk2"/>
                </a:solidFill>
              </a:rPr>
              <a:t>bijspaarruimte</a:t>
            </a:r>
            <a:r>
              <a:rPr lang="nl-NL" sz="1400" dirty="0">
                <a:solidFill>
                  <a:schemeClr val="dk2"/>
                </a:solidFill>
              </a:rPr>
              <a:t> o.b.v. fiscale wetgeving.</a:t>
            </a:r>
            <a:endParaRPr sz="1400" dirty="0"/>
          </a:p>
          <a:p>
            <a:pPr marL="288000" lvl="0" indent="-199100" algn="l" rtl="0">
              <a:lnSpc>
                <a:spcPct val="130000"/>
              </a:lnSpc>
              <a:spcBef>
                <a:spcPts val="300"/>
              </a:spcBef>
              <a:spcAft>
                <a:spcPts val="0"/>
              </a:spcAft>
              <a:buClr>
                <a:schemeClr val="dk1"/>
              </a:buClr>
              <a:buSzPts val="1400"/>
              <a:buNone/>
            </a:pPr>
            <a:endParaRPr sz="1400" dirty="0">
              <a:solidFill>
                <a:schemeClr val="dk2"/>
              </a:solidFill>
              <a:latin typeface="Arial"/>
              <a:ea typeface="Arial"/>
              <a:cs typeface="Arial"/>
              <a:sym typeface="Arial"/>
            </a:endParaRPr>
          </a:p>
          <a:p>
            <a:pPr marL="0" lvl="0" indent="0" algn="l" rtl="0">
              <a:lnSpc>
                <a:spcPct val="130000"/>
              </a:lnSpc>
              <a:spcBef>
                <a:spcPts val="300"/>
              </a:spcBef>
              <a:spcAft>
                <a:spcPts val="0"/>
              </a:spcAft>
              <a:buClr>
                <a:schemeClr val="dk2"/>
              </a:buClr>
              <a:buSzPts val="1400"/>
              <a:buNone/>
            </a:pPr>
            <a:r>
              <a:rPr lang="nl-NL" sz="1400" b="1" dirty="0">
                <a:solidFill>
                  <a:schemeClr val="dk2"/>
                </a:solidFill>
                <a:latin typeface="Arial"/>
                <a:ea typeface="Arial"/>
                <a:cs typeface="Arial"/>
                <a:sym typeface="Arial"/>
              </a:rPr>
              <a:t>Uitkeringsfase: standaard naar Collectief Variabel pensioen (CVP)</a:t>
            </a:r>
            <a:endParaRPr sz="1400" dirty="0"/>
          </a:p>
          <a:p>
            <a:pPr marL="457200" lvl="0" indent="-330200" algn="l" rtl="0">
              <a:lnSpc>
                <a:spcPct val="130000"/>
              </a:lnSpc>
              <a:spcBef>
                <a:spcPts val="300"/>
              </a:spcBef>
              <a:spcAft>
                <a:spcPts val="0"/>
              </a:spcAft>
              <a:buClr>
                <a:schemeClr val="accent2"/>
              </a:buClr>
              <a:buSzPts val="1600"/>
              <a:buFont typeface="Open Sans"/>
              <a:buChar char="•"/>
            </a:pPr>
            <a:r>
              <a:rPr lang="nl-NL" sz="1400" dirty="0">
                <a:solidFill>
                  <a:schemeClr val="dk2"/>
                </a:solidFill>
                <a:latin typeface="Arial"/>
                <a:ea typeface="Arial"/>
                <a:cs typeface="Arial"/>
                <a:sym typeface="Arial"/>
              </a:rPr>
              <a:t>Vanaf 58 standaard in 10 jaar geleidelijk over naar Collectief Variabel </a:t>
            </a:r>
            <a:r>
              <a:rPr lang="nl-NL" sz="1400" dirty="0">
                <a:solidFill>
                  <a:schemeClr val="dk2"/>
                </a:solidFill>
              </a:rPr>
              <a:t>P</a:t>
            </a:r>
            <a:r>
              <a:rPr lang="nl-NL" sz="1400" dirty="0">
                <a:solidFill>
                  <a:schemeClr val="dk2"/>
                </a:solidFill>
                <a:latin typeface="Arial"/>
                <a:ea typeface="Arial"/>
                <a:cs typeface="Arial"/>
                <a:sym typeface="Arial"/>
              </a:rPr>
              <a:t>ensioen bij SBZ</a:t>
            </a:r>
            <a:endParaRPr sz="1400" dirty="0"/>
          </a:p>
          <a:p>
            <a:pPr marL="457200" lvl="0" indent="-330200" algn="l" rtl="0">
              <a:lnSpc>
                <a:spcPct val="130000"/>
              </a:lnSpc>
              <a:spcBef>
                <a:spcPts val="300"/>
              </a:spcBef>
              <a:spcAft>
                <a:spcPts val="0"/>
              </a:spcAft>
              <a:buClr>
                <a:schemeClr val="accent2"/>
              </a:buClr>
              <a:buSzPts val="1600"/>
              <a:buFont typeface="Open Sans"/>
              <a:buChar char="•"/>
            </a:pPr>
            <a:r>
              <a:rPr lang="nl-NL" sz="1400" dirty="0">
                <a:solidFill>
                  <a:schemeClr val="dk2"/>
                </a:solidFill>
                <a:latin typeface="Arial"/>
                <a:ea typeface="Arial"/>
                <a:cs typeface="Arial"/>
                <a:sym typeface="Arial"/>
              </a:rPr>
              <a:t>Hierin worden alle risico’s, winsten en verliezen gedeeld onder deelnemers en spreiden we de resultaten over 3 jaar</a:t>
            </a:r>
          </a:p>
          <a:p>
            <a:pPr marL="457200" lvl="0" indent="-330200" algn="l" rtl="0">
              <a:lnSpc>
                <a:spcPct val="130000"/>
              </a:lnSpc>
              <a:spcBef>
                <a:spcPts val="300"/>
              </a:spcBef>
              <a:spcAft>
                <a:spcPts val="0"/>
              </a:spcAft>
              <a:buClr>
                <a:schemeClr val="accent2"/>
              </a:buClr>
              <a:buSzPts val="1600"/>
              <a:buFont typeface="Open Sans"/>
              <a:buChar char="•"/>
            </a:pPr>
            <a:r>
              <a:rPr lang="nl-NL" sz="1400" dirty="0">
                <a:solidFill>
                  <a:schemeClr val="dk2"/>
                </a:solidFill>
                <a:latin typeface="Arial"/>
                <a:cs typeface="Arial"/>
                <a:sym typeface="Arial"/>
              </a:rPr>
              <a:t>Vanaf pensioendatum standaard variabel pensioen</a:t>
            </a:r>
            <a:endParaRPr sz="1400" dirty="0"/>
          </a:p>
          <a:p>
            <a:pPr marL="457200" lvl="0" indent="-330200" algn="l" rtl="0">
              <a:lnSpc>
                <a:spcPct val="130000"/>
              </a:lnSpc>
              <a:spcBef>
                <a:spcPts val="300"/>
              </a:spcBef>
              <a:spcAft>
                <a:spcPts val="0"/>
              </a:spcAft>
              <a:buClr>
                <a:schemeClr val="accent2"/>
              </a:buClr>
              <a:buSzPts val="1600"/>
              <a:buFont typeface="Open Sans"/>
              <a:buChar char="•"/>
            </a:pPr>
            <a:r>
              <a:rPr lang="nl-NL" sz="1400" dirty="0">
                <a:solidFill>
                  <a:schemeClr val="dk2"/>
                </a:solidFill>
              </a:rPr>
              <a:t>Ook mogelijk om vanaf pensioendatum te kiezen voor vaste uitkering bij verzekeraar</a:t>
            </a:r>
            <a:endParaRPr sz="1400" dirty="0">
              <a:solidFill>
                <a:schemeClr val="dk2"/>
              </a:solidFill>
              <a:latin typeface="Arial"/>
              <a:ea typeface="Arial"/>
              <a:cs typeface="Arial"/>
              <a:sym typeface="Arial"/>
            </a:endParaRPr>
          </a:p>
          <a:p>
            <a:pPr marL="457200" lvl="0" indent="-228600" algn="l" rtl="0">
              <a:lnSpc>
                <a:spcPct val="130000"/>
              </a:lnSpc>
              <a:spcBef>
                <a:spcPts val="300"/>
              </a:spcBef>
              <a:spcAft>
                <a:spcPts val="0"/>
              </a:spcAft>
              <a:buClr>
                <a:schemeClr val="dk1"/>
              </a:buClr>
              <a:buSzPts val="1600"/>
              <a:buFont typeface="Open Sans"/>
              <a:buNone/>
            </a:pPr>
            <a:endParaRPr sz="1400" dirty="0">
              <a:solidFill>
                <a:schemeClr val="dk2"/>
              </a:solidFill>
            </a:endParaRPr>
          </a:p>
          <a:p>
            <a:pPr marL="0" lvl="0" indent="0" algn="l" rtl="0">
              <a:lnSpc>
                <a:spcPct val="130000"/>
              </a:lnSpc>
              <a:spcBef>
                <a:spcPts val="0"/>
              </a:spcBef>
              <a:spcAft>
                <a:spcPts val="0"/>
              </a:spcAft>
              <a:buClr>
                <a:schemeClr val="dk1"/>
              </a:buClr>
              <a:buSzPts val="1400"/>
              <a:buNone/>
            </a:pPr>
            <a:endParaRPr sz="1400" dirty="0">
              <a:solidFill>
                <a:schemeClr val="dk2"/>
              </a:solidFill>
              <a:latin typeface="Arial"/>
              <a:ea typeface="Arial"/>
              <a:cs typeface="Arial"/>
              <a:sym typeface="Arial"/>
            </a:endParaRPr>
          </a:p>
        </p:txBody>
      </p:sp>
      <p:sp>
        <p:nvSpPr>
          <p:cNvPr id="549" name="Google Shape;549;p49"/>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fld id="{00000000-1234-1234-1234-123412341234}" type="slidenum">
              <a:rPr lang="nl-NL"/>
              <a:pPr marL="0" lvl="0" indent="0" algn="l" rtl="0">
                <a:lnSpc>
                  <a:spcPct val="100000"/>
                </a:lnSpc>
                <a:spcBef>
                  <a:spcPts val="0"/>
                </a:spcBef>
                <a:spcAft>
                  <a:spcPts val="0"/>
                </a:spcAft>
                <a:buSzPts val="1400"/>
                <a:buNone/>
              </a:pPr>
              <a:t>11</a:t>
            </a:fld>
            <a:endParaRPr/>
          </a:p>
        </p:txBody>
      </p:sp>
      <p:sp>
        <p:nvSpPr>
          <p:cNvPr id="551" name="Google Shape;551;p49"/>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dirty="0"/>
              <a:t>Hoe werkt de Beschikbarepremieregeling?</a:t>
            </a:r>
            <a:endParaRPr dirty="0"/>
          </a:p>
          <a:p>
            <a:pPr marL="0" lvl="0" indent="0" algn="l" rtl="0">
              <a:lnSpc>
                <a:spcPct val="100000"/>
              </a:lnSpc>
              <a:spcBef>
                <a:spcPts val="0"/>
              </a:spcBef>
              <a:spcAft>
                <a:spcPts val="0"/>
              </a:spcAft>
              <a:buClr>
                <a:schemeClr val="accent2"/>
              </a:buClr>
              <a:buSzPts val="2700"/>
              <a:buFont typeface="Arial"/>
              <a:buNone/>
            </a:pPr>
            <a:endParaRPr dirty="0"/>
          </a:p>
        </p:txBody>
      </p:sp>
      <p:sp>
        <p:nvSpPr>
          <p:cNvPr id="553" name="Google Shape;553;p49"/>
          <p:cNvSpPr txBox="1"/>
          <p:nvPr/>
        </p:nvSpPr>
        <p:spPr>
          <a:xfrm>
            <a:off x="1204097" y="6524610"/>
            <a:ext cx="8509500" cy="40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nl-NL" sz="1000" b="0" i="0" u="none" strike="noStrike" cap="none" dirty="0">
                <a:solidFill>
                  <a:srgbClr val="000000"/>
                </a:solidFill>
                <a:latin typeface="Arial"/>
                <a:ea typeface="Arial"/>
                <a:cs typeface="Arial"/>
                <a:sym typeface="Arial"/>
              </a:rPr>
              <a:t>Meer weten? </a:t>
            </a:r>
            <a:r>
              <a:rPr lang="nl-NL" sz="1000" b="0" i="0" u="sng" strike="noStrike" cap="none" dirty="0">
                <a:solidFill>
                  <a:schemeClr val="hlink"/>
                </a:solidFill>
                <a:latin typeface="Arial"/>
                <a:ea typeface="Arial"/>
                <a:cs typeface="Arial"/>
                <a:sym typeface="Arial"/>
                <a:hlinkClick r:id="rId3"/>
              </a:rPr>
              <a:t>https://www.sbzpensioen.nl/de-pensioenregelingen/beschikbarepremieregeling</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0"/>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1" i="0" u="none" strike="noStrike" kern="1200" cap="none" spc="0" normalizeH="0" baseline="0" noProof="0">
              <a:ln>
                <a:noFill/>
              </a:ln>
              <a:solidFill>
                <a:srgbClr val="FFFFFF"/>
              </a:solidFill>
              <a:effectLst/>
              <a:uLnTx/>
              <a:uFillTx/>
              <a:latin typeface="Arial"/>
              <a:ea typeface="+mn-ea"/>
              <a:cs typeface="+mn-cs"/>
            </a:endParaRPr>
          </a:p>
        </p:txBody>
      </p:sp>
      <p:sp>
        <p:nvSpPr>
          <p:cNvPr id="560" name="Google Shape;560;p5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a:t>Bepaal zelf uw risicoprofiel in de opbouwfase</a:t>
            </a:r>
            <a:endParaRPr/>
          </a:p>
          <a:p>
            <a:pPr marL="0" lvl="0" indent="0" algn="l" rtl="0">
              <a:lnSpc>
                <a:spcPct val="100000"/>
              </a:lnSpc>
              <a:spcBef>
                <a:spcPts val="0"/>
              </a:spcBef>
              <a:spcAft>
                <a:spcPts val="0"/>
              </a:spcAft>
              <a:buClr>
                <a:schemeClr val="accent2"/>
              </a:buClr>
              <a:buSzPts val="2700"/>
              <a:buFont typeface="Arial"/>
              <a:buNone/>
            </a:pPr>
            <a:endParaRPr/>
          </a:p>
        </p:txBody>
      </p:sp>
      <p:pic>
        <p:nvPicPr>
          <p:cNvPr id="562" name="Google Shape;562;p50"/>
          <p:cNvPicPr preferRelativeResize="0"/>
          <p:nvPr/>
        </p:nvPicPr>
        <p:blipFill>
          <a:blip r:embed="rId3">
            <a:alphaModFix/>
          </a:blip>
          <a:stretch>
            <a:fillRect/>
          </a:stretch>
        </p:blipFill>
        <p:spPr>
          <a:xfrm>
            <a:off x="2165950" y="1791675"/>
            <a:ext cx="6273842" cy="4073175"/>
          </a:xfrm>
          <a:prstGeom prst="rect">
            <a:avLst/>
          </a:prstGeom>
          <a:noFill/>
          <a:ln>
            <a:noFill/>
          </a:ln>
        </p:spPr>
      </p:pic>
      <p:pic>
        <p:nvPicPr>
          <p:cNvPr id="561" name="Google Shape;561;p50">
            <a:hlinkClick r:id="rId4"/>
          </p:cNvPr>
          <p:cNvPicPr preferRelativeResize="0"/>
          <p:nvPr/>
        </p:nvPicPr>
        <p:blipFill>
          <a:blip r:embed="rId5">
            <a:alphaModFix/>
          </a:blip>
          <a:stretch>
            <a:fillRect/>
          </a:stretch>
        </p:blipFill>
        <p:spPr>
          <a:xfrm>
            <a:off x="4922677" y="3321788"/>
            <a:ext cx="760387" cy="6406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14" name="Afbeelding 13">
            <a:extLst>
              <a:ext uri="{FF2B5EF4-FFF2-40B4-BE49-F238E27FC236}">
                <a16:creationId xmlns:a16="http://schemas.microsoft.com/office/drawing/2014/main" id="{E0A61060-31F6-29E7-B0FB-B7DC5DF1CEA4}"/>
              </a:ext>
            </a:extLst>
          </p:cNvPr>
          <p:cNvPicPr>
            <a:picLocks noChangeAspect="1"/>
          </p:cNvPicPr>
          <p:nvPr/>
        </p:nvPicPr>
        <p:blipFill>
          <a:blip r:embed="rId3"/>
          <a:stretch>
            <a:fillRect/>
          </a:stretch>
        </p:blipFill>
        <p:spPr>
          <a:xfrm>
            <a:off x="5904312" y="1599207"/>
            <a:ext cx="5346700" cy="4025900"/>
          </a:xfrm>
          <a:prstGeom prst="rect">
            <a:avLst/>
          </a:prstGeom>
        </p:spPr>
      </p:pic>
      <p:pic>
        <p:nvPicPr>
          <p:cNvPr id="12" name="Afbeelding 11">
            <a:extLst>
              <a:ext uri="{FF2B5EF4-FFF2-40B4-BE49-F238E27FC236}">
                <a16:creationId xmlns:a16="http://schemas.microsoft.com/office/drawing/2014/main" id="{60CE588C-0C78-C4E8-5B78-EB676CAA9057}"/>
              </a:ext>
            </a:extLst>
          </p:cNvPr>
          <p:cNvPicPr>
            <a:picLocks noChangeAspect="1"/>
          </p:cNvPicPr>
          <p:nvPr/>
        </p:nvPicPr>
        <p:blipFill>
          <a:blip r:embed="rId4"/>
          <a:stretch>
            <a:fillRect/>
          </a:stretch>
        </p:blipFill>
        <p:spPr>
          <a:xfrm>
            <a:off x="456680" y="1611907"/>
            <a:ext cx="5410200" cy="4013200"/>
          </a:xfrm>
          <a:prstGeom prst="rect">
            <a:avLst/>
          </a:prstGeom>
        </p:spPr>
      </p:pic>
      <p:sp>
        <p:nvSpPr>
          <p:cNvPr id="568" name="Google Shape;568;p51"/>
          <p:cNvSpPr txBox="1"/>
          <p:nvPr/>
        </p:nvSpPr>
        <p:spPr>
          <a:xfrm>
            <a:off x="2237034" y="905756"/>
            <a:ext cx="8039700" cy="400200"/>
          </a:xfrm>
          <a:prstGeom prst="rect">
            <a:avLst/>
          </a:prstGeom>
          <a:noFill/>
          <a:ln>
            <a:noFill/>
          </a:ln>
        </p:spPr>
        <p:txBody>
          <a:bodyPr spcFirstLastPara="1" wrap="square" lIns="45675" tIns="45675" rIns="45675" bIns="456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FFFFFF"/>
                </a:solidFill>
                <a:effectLst/>
                <a:uLnTx/>
                <a:uFillTx/>
                <a:latin typeface="Open Sans"/>
                <a:ea typeface="Open Sans"/>
                <a:cs typeface="Open Sans"/>
                <a:sym typeface="Open Sans"/>
              </a:rPr>
              <a:t>Lifecycles bij doorbeleggen</a:t>
            </a:r>
            <a:endParaRPr kumimoji="0" sz="1800" b="1"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569" name="Google Shape;569;p51"/>
          <p:cNvSpPr txBox="1">
            <a:spLocks noGrp="1"/>
          </p:cNvSpPr>
          <p:nvPr>
            <p:ph type="sldNum" sz="quarter" idx="1004"/>
          </p:nvPr>
        </p:nvSpPr>
        <p:spPr>
          <a:prstGeom prst="rect">
            <a:avLst/>
          </a:prstGeom>
          <a:noFill/>
          <a:ln>
            <a:noFill/>
          </a:ln>
        </p:spPr>
        <p:txBody>
          <a:bodyPr spcFirstLastPara="1" wrap="square" lIns="45700" tIns="45700" rIns="4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1"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00" b="1" i="0" u="none" strike="noStrike" kern="1200" cap="none" spc="0" normalizeH="0" baseline="0" noProof="0">
              <a:ln>
                <a:noFill/>
              </a:ln>
              <a:solidFill>
                <a:srgbClr val="FFFFFF"/>
              </a:solidFill>
              <a:effectLst/>
              <a:uLnTx/>
              <a:uFillTx/>
              <a:latin typeface="Arial"/>
              <a:ea typeface="+mn-ea"/>
              <a:cs typeface="+mn-cs"/>
            </a:endParaRPr>
          </a:p>
        </p:txBody>
      </p:sp>
      <p:sp>
        <p:nvSpPr>
          <p:cNvPr id="571" name="Google Shape;571;p51"/>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endParaRPr dirty="0"/>
          </a:p>
          <a:p>
            <a:pPr marL="0" lvl="0" indent="0" algn="l" rtl="0">
              <a:lnSpc>
                <a:spcPct val="100000"/>
              </a:lnSpc>
              <a:spcBef>
                <a:spcPts val="0"/>
              </a:spcBef>
              <a:spcAft>
                <a:spcPts val="0"/>
              </a:spcAft>
              <a:buClr>
                <a:schemeClr val="accent2"/>
              </a:buClr>
              <a:buSzPts val="2700"/>
              <a:buFont typeface="Arial"/>
              <a:buNone/>
            </a:pPr>
            <a:endParaRPr dirty="0"/>
          </a:p>
          <a:p>
            <a:pPr marL="0" lvl="0" indent="0" algn="l" rtl="0">
              <a:lnSpc>
                <a:spcPct val="100000"/>
              </a:lnSpc>
              <a:spcBef>
                <a:spcPts val="0"/>
              </a:spcBef>
              <a:spcAft>
                <a:spcPts val="0"/>
              </a:spcAft>
              <a:buClr>
                <a:schemeClr val="accent2"/>
              </a:buClr>
              <a:buSzPts val="2700"/>
              <a:buFont typeface="Arial"/>
              <a:buNone/>
            </a:pPr>
            <a:r>
              <a:rPr lang="nl-NL" dirty="0"/>
              <a:t>Beleggingsrisico als u kiest voor variabel pensioen </a:t>
            </a:r>
            <a:br>
              <a:rPr lang="nl-NL" dirty="0"/>
            </a:br>
            <a:r>
              <a:rPr lang="nl-NL" dirty="0"/>
              <a:t>(doorbeleggen) of vast pensioen bij verzekeraar</a:t>
            </a:r>
            <a:endParaRPr dirty="0"/>
          </a:p>
        </p:txBody>
      </p:sp>
      <p:sp>
        <p:nvSpPr>
          <p:cNvPr id="573" name="Google Shape;573;p51">
            <a:hlinkClick r:id="rId5"/>
          </p:cNvPr>
          <p:cNvSpPr/>
          <p:nvPr/>
        </p:nvSpPr>
        <p:spPr>
          <a:xfrm>
            <a:off x="3702361" y="2342506"/>
            <a:ext cx="420686" cy="2107773"/>
          </a:xfrm>
          <a:prstGeom prst="rect">
            <a:avLst/>
          </a:prstGeom>
          <a:noFill/>
          <a:ln w="1905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pic>
        <p:nvPicPr>
          <p:cNvPr id="574" name="Google Shape;574;p51">
            <a:hlinkClick r:id="rId6"/>
          </p:cNvPr>
          <p:cNvPicPr preferRelativeResize="0"/>
          <p:nvPr/>
        </p:nvPicPr>
        <p:blipFill>
          <a:blip r:embed="rId7">
            <a:alphaModFix/>
          </a:blip>
          <a:stretch>
            <a:fillRect/>
          </a:stretch>
        </p:blipFill>
        <p:spPr>
          <a:xfrm>
            <a:off x="3739793" y="2572714"/>
            <a:ext cx="331883" cy="242406"/>
          </a:xfrm>
          <a:prstGeom prst="rect">
            <a:avLst/>
          </a:prstGeom>
          <a:noFill/>
          <a:ln>
            <a:noFill/>
          </a:ln>
        </p:spPr>
      </p:pic>
      <p:sp>
        <p:nvSpPr>
          <p:cNvPr id="575" name="Google Shape;575;p51"/>
          <p:cNvSpPr txBox="1"/>
          <p:nvPr/>
        </p:nvSpPr>
        <p:spPr>
          <a:xfrm>
            <a:off x="4421473" y="2914594"/>
            <a:ext cx="1997100" cy="3249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a:ea typeface="Calibri"/>
                <a:cs typeface="Calibri"/>
                <a:sym typeface="Calibri"/>
              </a:rPr>
              <a:t>Inkoop in Collectief Variabel Pensioen (CVP) in 10 jaar</a:t>
            </a:r>
            <a:endParaRPr kumimoji="0" sz="14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cxnSp>
        <p:nvCxnSpPr>
          <p:cNvPr id="576" name="Google Shape;576;p51"/>
          <p:cNvCxnSpPr>
            <a:cxnSpLocks/>
          </p:cNvCxnSpPr>
          <p:nvPr/>
        </p:nvCxnSpPr>
        <p:spPr>
          <a:xfrm flipH="1">
            <a:off x="4146131" y="3021438"/>
            <a:ext cx="308700" cy="16200"/>
          </a:xfrm>
          <a:prstGeom prst="straightConnector1">
            <a:avLst/>
          </a:prstGeom>
          <a:noFill/>
          <a:ln w="9525" cap="flat" cmpd="sng">
            <a:solidFill>
              <a:srgbClr val="000000"/>
            </a:solidFill>
            <a:prstDash val="solid"/>
            <a:round/>
            <a:headEnd type="none" w="sm" len="sm"/>
            <a:tailEnd type="triangle" w="med" len="med"/>
          </a:ln>
        </p:spPr>
      </p:cxnSp>
      <p:sp>
        <p:nvSpPr>
          <p:cNvPr id="577" name="Google Shape;577;p51"/>
          <p:cNvSpPr txBox="1"/>
          <p:nvPr/>
        </p:nvSpPr>
        <p:spPr>
          <a:xfrm>
            <a:off x="1199456" y="6499448"/>
            <a:ext cx="7707300" cy="681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nl-NL" sz="1000" b="0" i="0" u="none" strike="noStrike" kern="1200" cap="none" spc="0" normalizeH="0" baseline="0" noProof="0" dirty="0">
                <a:ln>
                  <a:noFill/>
                </a:ln>
                <a:solidFill>
                  <a:srgbClr val="000000"/>
                </a:solidFill>
                <a:effectLst/>
                <a:uLnTx/>
                <a:uFillTx/>
                <a:latin typeface="Arial"/>
                <a:ea typeface="+mn-ea"/>
                <a:cs typeface="+mn-cs"/>
              </a:rPr>
              <a:t>Meer weten? </a:t>
            </a:r>
            <a:r>
              <a:rPr kumimoji="0" lang="nl-NL" sz="1000" b="0" i="0" u="sng" strike="noStrike" kern="1200" cap="none" spc="0" normalizeH="0" baseline="0" noProof="0" dirty="0">
                <a:ln>
                  <a:noFill/>
                </a:ln>
                <a:solidFill>
                  <a:srgbClr val="000000"/>
                </a:solidFill>
                <a:effectLst/>
                <a:uLnTx/>
                <a:uFillTx/>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https://www.sbzpensioen.nl/de-pensioenregelingen/beschikbarepremieregeling</a:t>
            </a:r>
            <a:endParaRPr kumimoji="0" sz="1000" b="0" i="0" u="none" strike="noStrike" kern="1200" cap="none" spc="0" normalizeH="0" baseline="0" noProof="0" dirty="0">
              <a:ln>
                <a:noFill/>
              </a:ln>
              <a:solidFill>
                <a:srgbClr val="7030A0"/>
              </a:solidFill>
              <a:effectLst/>
              <a:uLnTx/>
              <a:uFillTx/>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dirty="0"/>
              <a:t>Als we meer inzoomen</a:t>
            </a:r>
            <a:br>
              <a:rPr lang="nl-NL" dirty="0"/>
            </a:br>
            <a:endParaRPr dirty="0"/>
          </a:p>
        </p:txBody>
      </p:sp>
      <p:pic>
        <p:nvPicPr>
          <p:cNvPr id="8" name="Afbeelding 7">
            <a:extLst>
              <a:ext uri="{FF2B5EF4-FFF2-40B4-BE49-F238E27FC236}">
                <a16:creationId xmlns:a16="http://schemas.microsoft.com/office/drawing/2014/main" id="{5A2F1E2A-A3B0-054F-0CC6-4DF9069309A0}"/>
              </a:ext>
            </a:extLst>
          </p:cNvPr>
          <p:cNvPicPr>
            <a:picLocks noChangeAspect="1"/>
          </p:cNvPicPr>
          <p:nvPr/>
        </p:nvPicPr>
        <p:blipFill>
          <a:blip r:embed="rId3"/>
          <a:stretch>
            <a:fillRect/>
          </a:stretch>
        </p:blipFill>
        <p:spPr>
          <a:xfrm>
            <a:off x="2787650" y="1270000"/>
            <a:ext cx="6616700" cy="4318000"/>
          </a:xfrm>
          <a:prstGeom prst="rect">
            <a:avLst/>
          </a:prstGeom>
        </p:spPr>
      </p:pic>
      <p:sp>
        <p:nvSpPr>
          <p:cNvPr id="9" name="Tekstvak 8">
            <a:extLst>
              <a:ext uri="{FF2B5EF4-FFF2-40B4-BE49-F238E27FC236}">
                <a16:creationId xmlns:a16="http://schemas.microsoft.com/office/drawing/2014/main" id="{619D4E1D-304D-BAFE-ECEF-EB56D5EE90BC}"/>
              </a:ext>
            </a:extLst>
          </p:cNvPr>
          <p:cNvSpPr txBox="1"/>
          <p:nvPr/>
        </p:nvSpPr>
        <p:spPr>
          <a:xfrm>
            <a:off x="2876764" y="5722706"/>
            <a:ext cx="6527586" cy="261610"/>
          </a:xfrm>
          <a:prstGeom prst="rect">
            <a:avLst/>
          </a:prstGeom>
          <a:noFill/>
        </p:spPr>
        <p:txBody>
          <a:bodyPr wrap="square" rtlCol="0">
            <a:spAutoFit/>
          </a:bodyPr>
          <a:lstStyle/>
          <a:p>
            <a:r>
              <a:rPr lang="nl-NL" sz="1100" dirty="0"/>
              <a:t>Beoogde verdeling; feitelijke verdeling kan afwijken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6"/>
          <p:cNvSpPr txBox="1"/>
          <p:nvPr/>
        </p:nvSpPr>
        <p:spPr>
          <a:xfrm>
            <a:off x="2139798" y="-449110"/>
            <a:ext cx="8349600" cy="1867200"/>
          </a:xfrm>
          <a:prstGeom prst="rect">
            <a:avLst/>
          </a:prstGeom>
          <a:noFill/>
          <a:ln>
            <a:noFill/>
          </a:ln>
        </p:spPr>
        <p:txBody>
          <a:bodyPr spcFirstLastPara="1" wrap="square" lIns="45700" tIns="45700" rIns="45700" bIns="45700" anchor="t" anchorCtr="0">
            <a:noAutofit/>
          </a:bodyPr>
          <a:lstStyle/>
          <a:p>
            <a:pPr marL="342900" marR="0" lvl="0" indent="-165100" algn="l" rtl="0">
              <a:lnSpc>
                <a:spcPct val="100000"/>
              </a:lnSpc>
              <a:spcBef>
                <a:spcPts val="400"/>
              </a:spcBef>
              <a:spcAft>
                <a:spcPts val="0"/>
              </a:spcAft>
              <a:buClr>
                <a:srgbClr val="000000"/>
              </a:buClr>
              <a:buSzPts val="1800"/>
              <a:buFont typeface="Arial"/>
              <a:buNone/>
            </a:pPr>
            <a:endParaRPr sz="1800" b="0" i="0" u="none" strike="noStrike" cap="none">
              <a:solidFill>
                <a:srgbClr val="592568"/>
              </a:solidFill>
              <a:latin typeface="Open Sans"/>
              <a:ea typeface="Open Sans"/>
              <a:cs typeface="Open Sans"/>
              <a:sym typeface="Open Sans"/>
            </a:endParaRPr>
          </a:p>
        </p:txBody>
      </p:sp>
      <p:pic>
        <p:nvPicPr>
          <p:cNvPr id="615" name="Google Shape;615;p56"/>
          <p:cNvPicPr preferRelativeResize="0"/>
          <p:nvPr/>
        </p:nvPicPr>
        <p:blipFill rotWithShape="1">
          <a:blip r:embed="rId3">
            <a:alphaModFix/>
          </a:blip>
          <a:srcRect/>
          <a:stretch/>
        </p:blipFill>
        <p:spPr>
          <a:xfrm>
            <a:off x="8381676" y="4062425"/>
            <a:ext cx="1745275" cy="900600"/>
          </a:xfrm>
          <a:prstGeom prst="rect">
            <a:avLst/>
          </a:prstGeom>
          <a:noFill/>
          <a:ln>
            <a:noFill/>
          </a:ln>
        </p:spPr>
      </p:pic>
      <p:pic>
        <p:nvPicPr>
          <p:cNvPr id="616" name="Google Shape;616;p56"/>
          <p:cNvPicPr preferRelativeResize="0"/>
          <p:nvPr/>
        </p:nvPicPr>
        <p:blipFill rotWithShape="1">
          <a:blip r:embed="rId4">
            <a:alphaModFix/>
          </a:blip>
          <a:srcRect/>
          <a:stretch/>
        </p:blipFill>
        <p:spPr>
          <a:xfrm>
            <a:off x="7796475" y="5062375"/>
            <a:ext cx="1154730" cy="900600"/>
          </a:xfrm>
          <a:prstGeom prst="rect">
            <a:avLst/>
          </a:prstGeom>
          <a:noFill/>
          <a:ln>
            <a:noFill/>
          </a:ln>
        </p:spPr>
      </p:pic>
      <p:pic>
        <p:nvPicPr>
          <p:cNvPr id="617" name="Google Shape;617;p56"/>
          <p:cNvPicPr preferRelativeResize="0"/>
          <p:nvPr/>
        </p:nvPicPr>
        <p:blipFill rotWithShape="1">
          <a:blip r:embed="rId5">
            <a:alphaModFix/>
          </a:blip>
          <a:srcRect/>
          <a:stretch/>
        </p:blipFill>
        <p:spPr>
          <a:xfrm>
            <a:off x="8830965" y="5104762"/>
            <a:ext cx="733773" cy="815828"/>
          </a:xfrm>
          <a:prstGeom prst="rect">
            <a:avLst/>
          </a:prstGeom>
          <a:noFill/>
          <a:ln>
            <a:noFill/>
          </a:ln>
        </p:spPr>
      </p:pic>
      <p:pic>
        <p:nvPicPr>
          <p:cNvPr id="618" name="Google Shape;618;p56"/>
          <p:cNvPicPr preferRelativeResize="0"/>
          <p:nvPr/>
        </p:nvPicPr>
        <p:blipFill rotWithShape="1">
          <a:blip r:embed="rId6">
            <a:alphaModFix/>
          </a:blip>
          <a:srcRect/>
          <a:stretch/>
        </p:blipFill>
        <p:spPr>
          <a:xfrm>
            <a:off x="9655878" y="5116118"/>
            <a:ext cx="733773" cy="812183"/>
          </a:xfrm>
          <a:prstGeom prst="rect">
            <a:avLst/>
          </a:prstGeom>
          <a:noFill/>
          <a:ln>
            <a:noFill/>
          </a:ln>
        </p:spPr>
      </p:pic>
      <p:pic>
        <p:nvPicPr>
          <p:cNvPr id="619" name="Google Shape;619;p56"/>
          <p:cNvPicPr preferRelativeResize="0"/>
          <p:nvPr/>
        </p:nvPicPr>
        <p:blipFill rotWithShape="1">
          <a:blip r:embed="rId7">
            <a:alphaModFix/>
          </a:blip>
          <a:srcRect/>
          <a:stretch/>
        </p:blipFill>
        <p:spPr>
          <a:xfrm>
            <a:off x="8280298" y="1791764"/>
            <a:ext cx="1156725" cy="2076702"/>
          </a:xfrm>
          <a:prstGeom prst="rect">
            <a:avLst/>
          </a:prstGeom>
          <a:noFill/>
          <a:ln>
            <a:noFill/>
          </a:ln>
        </p:spPr>
      </p:pic>
      <p:sp>
        <p:nvSpPr>
          <p:cNvPr id="620" name="Google Shape;620;p56"/>
          <p:cNvSpPr txBox="1"/>
          <p:nvPr/>
        </p:nvSpPr>
        <p:spPr>
          <a:xfrm>
            <a:off x="1202498" y="6460435"/>
            <a:ext cx="6542400" cy="26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nl-NL" sz="1000" b="0" i="0" u="none" strike="noStrike" cap="none">
                <a:solidFill>
                  <a:srgbClr val="000000"/>
                </a:solidFill>
                <a:latin typeface="Arial"/>
                <a:ea typeface="Arial"/>
                <a:cs typeface="Arial"/>
                <a:sym typeface="Arial"/>
              </a:rPr>
              <a:t>Meer weten? </a:t>
            </a:r>
            <a:r>
              <a:rPr lang="nl-NL" sz="1000" b="0" i="0" u="sng" strike="noStrike" cap="none">
                <a:solidFill>
                  <a:schemeClr val="hlink"/>
                </a:solidFill>
                <a:latin typeface="Arial"/>
                <a:ea typeface="Arial"/>
                <a:cs typeface="Arial"/>
                <a:sym typeface="Arial"/>
                <a:hlinkClick r:id="rId8"/>
              </a:rPr>
              <a:t>https://www.sbzpensioen.nl/het-pensioenfonds/verantwoord-beleggen</a:t>
            </a:r>
            <a:endParaRPr sz="1000" b="0" i="0" u="none" strike="noStrike" cap="none">
              <a:solidFill>
                <a:srgbClr val="000000"/>
              </a:solidFill>
              <a:latin typeface="Arial"/>
              <a:ea typeface="Arial"/>
              <a:cs typeface="Arial"/>
              <a:sym typeface="Arial"/>
            </a:endParaRPr>
          </a:p>
        </p:txBody>
      </p:sp>
      <p:sp>
        <p:nvSpPr>
          <p:cNvPr id="623" name="Google Shape;623;p56"/>
          <p:cNvSpPr txBox="1">
            <a:spLocks noGrp="1"/>
          </p:cNvSpPr>
          <p:nvPr>
            <p:ph sz="quarter" idx="1001"/>
          </p:nvPr>
        </p:nvSpPr>
        <p:spPr>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Clr>
                <a:schemeClr val="accent2"/>
              </a:buClr>
              <a:buSzPts val="2400"/>
              <a:buNone/>
            </a:pPr>
            <a:r>
              <a:rPr lang="nl-NL" sz="1600" b="1" dirty="0">
                <a:solidFill>
                  <a:schemeClr val="dk2"/>
                </a:solidFill>
              </a:rPr>
              <a:t>Speciale Thema’s</a:t>
            </a:r>
            <a:endParaRPr sz="1600" dirty="0"/>
          </a:p>
          <a:p>
            <a:pPr marL="349250" lvl="0" indent="-285750" algn="l" rtl="0">
              <a:lnSpc>
                <a:spcPct val="130000"/>
              </a:lnSpc>
              <a:spcBef>
                <a:spcPts val="400"/>
              </a:spcBef>
              <a:spcAft>
                <a:spcPts val="0"/>
              </a:spcAft>
              <a:buClr>
                <a:schemeClr val="accent2"/>
              </a:buClr>
              <a:buSzPts val="1800"/>
              <a:buFont typeface="Arial" panose="020B0604020202020204" pitchFamily="34" charset="0"/>
              <a:buChar char="•"/>
            </a:pPr>
            <a:r>
              <a:rPr lang="nl-NL" sz="1600" dirty="0">
                <a:solidFill>
                  <a:schemeClr val="dk2"/>
                </a:solidFill>
              </a:rPr>
              <a:t>gezondheid(</a:t>
            </a:r>
            <a:r>
              <a:rPr lang="nl-NL" sz="1600" dirty="0" err="1">
                <a:solidFill>
                  <a:schemeClr val="dk2"/>
                </a:solidFill>
              </a:rPr>
              <a:t>szorg</a:t>
            </a:r>
            <a:r>
              <a:rPr lang="nl-NL" sz="1600" dirty="0">
                <a:solidFill>
                  <a:schemeClr val="dk2"/>
                </a:solidFill>
              </a:rPr>
              <a:t>)</a:t>
            </a:r>
            <a:endParaRPr sz="1600" dirty="0">
              <a:solidFill>
                <a:schemeClr val="dk2"/>
              </a:solidFill>
            </a:endParaRPr>
          </a:p>
          <a:p>
            <a:pPr marL="349250" lvl="0" indent="-285750" algn="l" rtl="0">
              <a:lnSpc>
                <a:spcPct val="130000"/>
              </a:lnSpc>
              <a:spcBef>
                <a:spcPts val="400"/>
              </a:spcBef>
              <a:spcAft>
                <a:spcPts val="0"/>
              </a:spcAft>
              <a:buClr>
                <a:schemeClr val="accent2"/>
              </a:buClr>
              <a:buSzPts val="1800"/>
              <a:buFont typeface="Arial" panose="020B0604020202020204" pitchFamily="34" charset="0"/>
              <a:buChar char="•"/>
            </a:pPr>
            <a:r>
              <a:rPr lang="nl-NL" sz="1600" dirty="0">
                <a:solidFill>
                  <a:schemeClr val="dk2"/>
                </a:solidFill>
              </a:rPr>
              <a:t>financiële dienstverlening, financiële zekerheid</a:t>
            </a:r>
            <a:endParaRPr sz="1600" dirty="0">
              <a:solidFill>
                <a:schemeClr val="dk2"/>
              </a:solidFill>
            </a:endParaRPr>
          </a:p>
          <a:p>
            <a:pPr marL="349250" lvl="0" indent="-285750" algn="l" rtl="0">
              <a:lnSpc>
                <a:spcPct val="130000"/>
              </a:lnSpc>
              <a:spcBef>
                <a:spcPts val="400"/>
              </a:spcBef>
              <a:spcAft>
                <a:spcPts val="0"/>
              </a:spcAft>
              <a:buClr>
                <a:schemeClr val="accent2"/>
              </a:buClr>
              <a:buSzPts val="1800"/>
              <a:buFont typeface="Arial" panose="020B0604020202020204" pitchFamily="34" charset="0"/>
              <a:buChar char="•"/>
            </a:pPr>
            <a:r>
              <a:rPr lang="nl-NL" sz="1600" dirty="0">
                <a:solidFill>
                  <a:schemeClr val="dk2"/>
                </a:solidFill>
              </a:rPr>
              <a:t>klimaat / milieu</a:t>
            </a:r>
            <a:endParaRPr sz="1600" dirty="0"/>
          </a:p>
          <a:p>
            <a:pPr marL="463550" lvl="0" indent="-285750" algn="l" rtl="0">
              <a:lnSpc>
                <a:spcPct val="130000"/>
              </a:lnSpc>
              <a:spcBef>
                <a:spcPts val="400"/>
              </a:spcBef>
              <a:spcAft>
                <a:spcPts val="0"/>
              </a:spcAft>
              <a:buClr>
                <a:schemeClr val="accent2"/>
              </a:buClr>
              <a:buSzPts val="1800"/>
              <a:buFont typeface="Arial" panose="020B0604020202020204" pitchFamily="34" charset="0"/>
              <a:buChar char="•"/>
            </a:pPr>
            <a:endParaRPr sz="1600" dirty="0">
              <a:solidFill>
                <a:schemeClr val="dk2"/>
              </a:solidFill>
            </a:endParaRPr>
          </a:p>
          <a:p>
            <a:pPr marL="0" lvl="0" indent="0" algn="l" rtl="0">
              <a:lnSpc>
                <a:spcPct val="130000"/>
              </a:lnSpc>
              <a:spcBef>
                <a:spcPts val="0"/>
              </a:spcBef>
              <a:spcAft>
                <a:spcPts val="0"/>
              </a:spcAft>
              <a:buClr>
                <a:schemeClr val="accent2"/>
              </a:buClr>
              <a:buSzPts val="2400"/>
              <a:buNone/>
            </a:pPr>
            <a:r>
              <a:rPr lang="nl-NL" sz="1600" b="1" dirty="0">
                <a:solidFill>
                  <a:schemeClr val="dk2"/>
                </a:solidFill>
              </a:rPr>
              <a:t>Methoden</a:t>
            </a:r>
            <a:endParaRPr sz="1600" dirty="0"/>
          </a:p>
          <a:p>
            <a:pPr marL="349250" lvl="0" indent="-285750" algn="l" rtl="0">
              <a:lnSpc>
                <a:spcPct val="130000"/>
              </a:lnSpc>
              <a:spcBef>
                <a:spcPts val="400"/>
              </a:spcBef>
              <a:spcAft>
                <a:spcPts val="0"/>
              </a:spcAft>
              <a:buClr>
                <a:schemeClr val="accent2"/>
              </a:buClr>
              <a:buSzPts val="1800"/>
              <a:buFont typeface="Arial" panose="020B0604020202020204" pitchFamily="34" charset="0"/>
              <a:buChar char="•"/>
            </a:pPr>
            <a:r>
              <a:rPr lang="nl-NL" sz="1600" dirty="0">
                <a:solidFill>
                  <a:schemeClr val="dk2"/>
                </a:solidFill>
              </a:rPr>
              <a:t>integratie: Meenemen in al ons doen</a:t>
            </a:r>
            <a:endParaRPr sz="1600" dirty="0"/>
          </a:p>
          <a:p>
            <a:pPr marL="349250" lvl="0" indent="-285750" algn="l" rtl="0">
              <a:lnSpc>
                <a:spcPct val="130000"/>
              </a:lnSpc>
              <a:spcBef>
                <a:spcPts val="400"/>
              </a:spcBef>
              <a:spcAft>
                <a:spcPts val="0"/>
              </a:spcAft>
              <a:buClr>
                <a:schemeClr val="accent2"/>
              </a:buClr>
              <a:buSzPts val="1800"/>
              <a:buFont typeface="Arial" panose="020B0604020202020204" pitchFamily="34" charset="0"/>
              <a:buChar char="•"/>
            </a:pPr>
            <a:r>
              <a:rPr lang="nl-NL" sz="1600" dirty="0">
                <a:solidFill>
                  <a:schemeClr val="dk2"/>
                </a:solidFill>
              </a:rPr>
              <a:t>actief aandeelhouderschap</a:t>
            </a:r>
            <a:endParaRPr sz="1600" dirty="0"/>
          </a:p>
          <a:p>
            <a:pPr marL="349250" lvl="0" indent="-285750" algn="l" rtl="0">
              <a:lnSpc>
                <a:spcPct val="130000"/>
              </a:lnSpc>
              <a:spcBef>
                <a:spcPts val="400"/>
              </a:spcBef>
              <a:spcAft>
                <a:spcPts val="0"/>
              </a:spcAft>
              <a:buClr>
                <a:schemeClr val="accent2"/>
              </a:buClr>
              <a:buSzPts val="1800"/>
              <a:buFont typeface="Arial" panose="020B0604020202020204" pitchFamily="34" charset="0"/>
              <a:buChar char="•"/>
            </a:pPr>
            <a:r>
              <a:rPr lang="nl-NL" sz="1600" dirty="0">
                <a:solidFill>
                  <a:schemeClr val="dk2"/>
                </a:solidFill>
              </a:rPr>
              <a:t>uitsluiting o.b.v. product of bedrijfsvoering</a:t>
            </a:r>
            <a:endParaRPr sz="1600" dirty="0"/>
          </a:p>
          <a:p>
            <a:pPr marL="349250" lvl="0" indent="-285750" algn="l" rtl="0">
              <a:lnSpc>
                <a:spcPct val="130000"/>
              </a:lnSpc>
              <a:spcBef>
                <a:spcPts val="400"/>
              </a:spcBef>
              <a:spcAft>
                <a:spcPts val="0"/>
              </a:spcAft>
              <a:buClr>
                <a:schemeClr val="accent2"/>
              </a:buClr>
              <a:buSzPts val="1800"/>
              <a:buFont typeface="Arial" panose="020B0604020202020204" pitchFamily="34" charset="0"/>
              <a:buChar char="•"/>
            </a:pPr>
            <a:r>
              <a:rPr lang="nl-NL" sz="1600" dirty="0">
                <a:solidFill>
                  <a:schemeClr val="dk2"/>
                </a:solidFill>
              </a:rPr>
              <a:t>impactbeleggen </a:t>
            </a:r>
            <a:br>
              <a:rPr lang="nl-NL" sz="1600" dirty="0">
                <a:solidFill>
                  <a:schemeClr val="dk2"/>
                </a:solidFill>
              </a:rPr>
            </a:br>
            <a:r>
              <a:rPr lang="nl-NL" sz="1600" dirty="0">
                <a:solidFill>
                  <a:schemeClr val="dk2"/>
                </a:solidFill>
              </a:rPr>
              <a:t>(alleen in de Middelloonregeling)</a:t>
            </a:r>
            <a:endParaRPr sz="1600" dirty="0">
              <a:solidFill>
                <a:schemeClr val="dk2"/>
              </a:solidFill>
            </a:endParaRPr>
          </a:p>
        </p:txBody>
      </p:sp>
      <p:sp>
        <p:nvSpPr>
          <p:cNvPr id="621" name="Google Shape;621;p5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Open Sans"/>
              <a:buNone/>
            </a:pPr>
            <a:r>
              <a:rPr lang="nl-NL" dirty="0">
                <a:latin typeface="Open Sans"/>
                <a:ea typeface="Open Sans"/>
                <a:cs typeface="Open Sans"/>
                <a:sym typeface="Open Sans"/>
              </a:rPr>
              <a:t>Maatschappelijk verantwoord beleggen (MVB)</a:t>
            </a:r>
            <a:br>
              <a:rPr lang="nl-NL" dirty="0">
                <a:latin typeface="Open Sans"/>
                <a:ea typeface="Open Sans"/>
                <a:cs typeface="Open Sans"/>
                <a:sym typeface="Open Sans"/>
              </a:rPr>
            </a:br>
            <a:endParaRPr dirty="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49"/>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fld id="{00000000-1234-1234-1234-123412341234}" type="slidenum">
              <a:rPr lang="nl-NL"/>
              <a:t>16</a:t>
            </a:fld>
            <a:endParaRPr/>
          </a:p>
        </p:txBody>
      </p:sp>
      <p:sp>
        <p:nvSpPr>
          <p:cNvPr id="4" name="Titel 3">
            <a:extLst>
              <a:ext uri="{FF2B5EF4-FFF2-40B4-BE49-F238E27FC236}">
                <a16:creationId xmlns:a16="http://schemas.microsoft.com/office/drawing/2014/main" id="{D5193C2A-2474-D0B2-4EEA-4F27881E7521}"/>
              </a:ext>
            </a:extLst>
          </p:cNvPr>
          <p:cNvSpPr>
            <a:spLocks noGrp="1"/>
          </p:cNvSpPr>
          <p:nvPr>
            <p:ph type="title"/>
          </p:nvPr>
        </p:nvSpPr>
        <p:spPr/>
        <p:txBody>
          <a:bodyPr/>
          <a:lstStyle/>
          <a:p>
            <a:r>
              <a:rPr lang="nl-NL" sz="2700" b="1" i="0" u="none" strike="noStrike" cap="none" dirty="0">
                <a:solidFill>
                  <a:srgbClr val="7B3484"/>
                </a:solidFill>
                <a:latin typeface="Arial"/>
                <a:ea typeface="Arial"/>
                <a:cs typeface="Arial"/>
                <a:sym typeface="Arial"/>
              </a:rPr>
              <a:t>Voorbeeld aanpassingen Beschikbarepremieregeling</a:t>
            </a:r>
            <a:br>
              <a:rPr lang="nl-NL" sz="2700" b="1" i="0" u="none" strike="noStrike" cap="none" dirty="0">
                <a:solidFill>
                  <a:srgbClr val="7B3484"/>
                </a:solidFill>
                <a:latin typeface="Arial"/>
                <a:ea typeface="Arial"/>
                <a:cs typeface="Arial"/>
                <a:sym typeface="Arial"/>
              </a:rPr>
            </a:br>
            <a:endParaRPr lang="nl-NL" dirty="0"/>
          </a:p>
        </p:txBody>
      </p:sp>
      <p:graphicFrame>
        <p:nvGraphicFramePr>
          <p:cNvPr id="969" name="Google Shape;969;p49"/>
          <p:cNvGraphicFramePr/>
          <p:nvPr>
            <p:extLst>
              <p:ext uri="{D42A27DB-BD31-4B8C-83A1-F6EECF244321}">
                <p14:modId xmlns:p14="http://schemas.microsoft.com/office/powerpoint/2010/main" val="4223234216"/>
              </p:ext>
            </p:extLst>
          </p:nvPr>
        </p:nvGraphicFramePr>
        <p:xfrm>
          <a:off x="1110637" y="1944556"/>
          <a:ext cx="9970725" cy="3015300"/>
        </p:xfrm>
        <a:graphic>
          <a:graphicData uri="http://schemas.openxmlformats.org/drawingml/2006/table">
            <a:tbl>
              <a:tblPr firstRow="1" bandRow="1">
                <a:tableStyleId>{21E4AEA4-8DFA-4A89-87EB-49C32662AFE0}</a:tableStyleId>
              </a:tblPr>
              <a:tblGrid>
                <a:gridCol w="2309219">
                  <a:extLst>
                    <a:ext uri="{9D8B030D-6E8A-4147-A177-3AD203B41FA5}">
                      <a16:colId xmlns:a16="http://schemas.microsoft.com/office/drawing/2014/main" val="20000"/>
                    </a:ext>
                  </a:extLst>
                </a:gridCol>
                <a:gridCol w="2475731">
                  <a:extLst>
                    <a:ext uri="{9D8B030D-6E8A-4147-A177-3AD203B41FA5}">
                      <a16:colId xmlns:a16="http://schemas.microsoft.com/office/drawing/2014/main" val="20001"/>
                    </a:ext>
                  </a:extLst>
                </a:gridCol>
                <a:gridCol w="2655525">
                  <a:extLst>
                    <a:ext uri="{9D8B030D-6E8A-4147-A177-3AD203B41FA5}">
                      <a16:colId xmlns:a16="http://schemas.microsoft.com/office/drawing/2014/main" val="20002"/>
                    </a:ext>
                  </a:extLst>
                </a:gridCol>
                <a:gridCol w="2530250">
                  <a:extLst>
                    <a:ext uri="{9D8B030D-6E8A-4147-A177-3AD203B41FA5}">
                      <a16:colId xmlns:a16="http://schemas.microsoft.com/office/drawing/2014/main" val="20003"/>
                    </a:ext>
                  </a:extLst>
                </a:gridCol>
              </a:tblGrid>
              <a:tr h="502550">
                <a:tc>
                  <a:txBody>
                    <a:bodyPr/>
                    <a:lstStyle/>
                    <a:p>
                      <a:pPr marL="0" marR="0" lvl="0" indent="0" algn="ctr" rtl="0">
                        <a:lnSpc>
                          <a:spcPct val="100000"/>
                        </a:lnSpc>
                        <a:spcBef>
                          <a:spcPts val="0"/>
                        </a:spcBef>
                        <a:spcAft>
                          <a:spcPts val="0"/>
                        </a:spcAft>
                        <a:buClr>
                          <a:srgbClr val="000000"/>
                        </a:buClr>
                        <a:buSzPts val="1400"/>
                        <a:buFont typeface="Arial"/>
                        <a:buNone/>
                      </a:pPr>
                      <a:r>
                        <a:rPr lang="nl-NL" sz="1800" u="none" strike="noStrike" cap="none" dirty="0"/>
                        <a:t>Maatmens</a:t>
                      </a: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nl-NL" sz="1800" u="none" strike="noStrike" cap="none" dirty="0"/>
                        <a:t>2023 t/m sept</a:t>
                      </a: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nl-NL" sz="1800" u="none" strike="noStrike" cap="none" dirty="0"/>
                        <a:t>2022</a:t>
                      </a: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nl-NL" sz="1800" u="none" strike="noStrike" cap="none" dirty="0"/>
                        <a:t>2021</a:t>
                      </a:r>
                    </a:p>
                  </a:txBody>
                  <a:tcPr marL="91450" marR="91450" marT="45725" marB="45725"/>
                </a:tc>
                <a:extLst>
                  <a:ext uri="{0D108BD9-81ED-4DB2-BD59-A6C34878D82A}">
                    <a16:rowId xmlns:a16="http://schemas.microsoft.com/office/drawing/2014/main" val="10000"/>
                  </a:ext>
                </a:extLst>
              </a:tr>
              <a:tr h="502550">
                <a:tc>
                  <a:txBody>
                    <a:bodyPr/>
                    <a:lstStyle/>
                    <a:p>
                      <a:pPr algn="ctr">
                        <a:lnSpc>
                          <a:spcPct val="107000"/>
                        </a:lnSpc>
                        <a:spcAft>
                          <a:spcPts val="800"/>
                        </a:spcAft>
                      </a:pPr>
                      <a:r>
                        <a:rPr lang="nl-NL" sz="1600" b="0" kern="0" dirty="0">
                          <a:solidFill>
                            <a:srgbClr val="000000"/>
                          </a:solidFill>
                          <a:effectLst/>
                        </a:rPr>
                        <a:t>28</a:t>
                      </a:r>
                      <a:endParaRPr lang="nl-NL"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600" b="0" kern="0">
                          <a:solidFill>
                            <a:srgbClr val="000000"/>
                          </a:solidFill>
                          <a:effectLst/>
                        </a:rPr>
                        <a:t>45,0%</a:t>
                      </a:r>
                      <a:endParaRPr lang="nl-NL"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600" b="0" kern="0">
                          <a:solidFill>
                            <a:srgbClr val="000000"/>
                          </a:solidFill>
                          <a:effectLst/>
                        </a:rPr>
                        <a:t>39,0%</a:t>
                      </a:r>
                      <a:endParaRPr lang="nl-NL"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600" b="0" kern="0">
                          <a:solidFill>
                            <a:srgbClr val="000000"/>
                          </a:solidFill>
                          <a:effectLst/>
                        </a:rPr>
                        <a:t>19,3%</a:t>
                      </a:r>
                      <a:endParaRPr lang="nl-NL"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02550">
                <a:tc>
                  <a:txBody>
                    <a:bodyPr/>
                    <a:lstStyle/>
                    <a:p>
                      <a:pPr algn="ctr">
                        <a:lnSpc>
                          <a:spcPct val="107000"/>
                        </a:lnSpc>
                        <a:spcAft>
                          <a:spcPts val="800"/>
                        </a:spcAft>
                      </a:pPr>
                      <a:r>
                        <a:rPr lang="nl-NL" sz="1600" b="0" kern="0" dirty="0">
                          <a:solidFill>
                            <a:srgbClr val="000000"/>
                          </a:solidFill>
                          <a:effectLst/>
                        </a:rPr>
                        <a:t>38</a:t>
                      </a:r>
                      <a:endParaRPr lang="nl-NL"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600" b="0" kern="0">
                          <a:solidFill>
                            <a:srgbClr val="000000"/>
                          </a:solidFill>
                          <a:effectLst/>
                        </a:rPr>
                        <a:t>36,4%</a:t>
                      </a:r>
                      <a:endParaRPr lang="nl-NL"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600" b="0" kern="0">
                          <a:solidFill>
                            <a:srgbClr val="000000"/>
                          </a:solidFill>
                          <a:effectLst/>
                        </a:rPr>
                        <a:t>38,3%</a:t>
                      </a:r>
                      <a:endParaRPr lang="nl-NL"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600" b="0" kern="0">
                          <a:solidFill>
                            <a:srgbClr val="000000"/>
                          </a:solidFill>
                          <a:effectLst/>
                        </a:rPr>
                        <a:t>25,2%</a:t>
                      </a:r>
                      <a:endParaRPr lang="nl-NL"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02550">
                <a:tc>
                  <a:txBody>
                    <a:bodyPr/>
                    <a:lstStyle/>
                    <a:p>
                      <a:pPr algn="ctr">
                        <a:lnSpc>
                          <a:spcPct val="107000"/>
                        </a:lnSpc>
                        <a:spcAft>
                          <a:spcPts val="800"/>
                        </a:spcAft>
                      </a:pPr>
                      <a:r>
                        <a:rPr lang="nl-NL" sz="1600" b="0" kern="0" dirty="0">
                          <a:solidFill>
                            <a:srgbClr val="000000"/>
                          </a:solidFill>
                          <a:effectLst/>
                        </a:rPr>
                        <a:t>48</a:t>
                      </a:r>
                      <a:endParaRPr lang="nl-NL"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600" b="0" kern="0">
                          <a:solidFill>
                            <a:srgbClr val="000000"/>
                          </a:solidFill>
                          <a:effectLst/>
                        </a:rPr>
                        <a:t>26,3%</a:t>
                      </a:r>
                      <a:endParaRPr lang="nl-NL"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600" b="0" kern="0">
                          <a:solidFill>
                            <a:srgbClr val="000000"/>
                          </a:solidFill>
                          <a:effectLst/>
                        </a:rPr>
                        <a:t>33,7%</a:t>
                      </a:r>
                      <a:endParaRPr lang="nl-NL"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600" b="0" kern="0">
                          <a:solidFill>
                            <a:srgbClr val="000000"/>
                          </a:solidFill>
                          <a:effectLst/>
                        </a:rPr>
                        <a:t>27,8%</a:t>
                      </a:r>
                      <a:endParaRPr lang="nl-NL"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02550">
                <a:tc>
                  <a:txBody>
                    <a:bodyPr/>
                    <a:lstStyle/>
                    <a:p>
                      <a:pPr algn="ctr">
                        <a:lnSpc>
                          <a:spcPct val="107000"/>
                        </a:lnSpc>
                        <a:spcAft>
                          <a:spcPts val="800"/>
                        </a:spcAft>
                      </a:pPr>
                      <a:r>
                        <a:rPr lang="nl-NL" sz="1600" b="0" kern="0" dirty="0">
                          <a:solidFill>
                            <a:srgbClr val="000000"/>
                          </a:solidFill>
                          <a:effectLst/>
                        </a:rPr>
                        <a:t>58</a:t>
                      </a:r>
                      <a:endParaRPr lang="nl-NL"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600" b="0" kern="0">
                          <a:solidFill>
                            <a:srgbClr val="000000"/>
                          </a:solidFill>
                          <a:effectLst/>
                        </a:rPr>
                        <a:t>13,2%</a:t>
                      </a:r>
                      <a:endParaRPr lang="nl-NL"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600" b="0" kern="0">
                          <a:solidFill>
                            <a:srgbClr val="000000"/>
                          </a:solidFill>
                          <a:effectLst/>
                        </a:rPr>
                        <a:t>20,3%</a:t>
                      </a:r>
                      <a:endParaRPr lang="nl-NL"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600" b="0" kern="0">
                          <a:solidFill>
                            <a:srgbClr val="000000"/>
                          </a:solidFill>
                          <a:effectLst/>
                        </a:rPr>
                        <a:t>20,6%</a:t>
                      </a:r>
                      <a:endParaRPr lang="nl-NL" sz="16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8647829"/>
                  </a:ext>
                </a:extLst>
              </a:tr>
              <a:tr h="502550">
                <a:tc>
                  <a:txBody>
                    <a:bodyPr/>
                    <a:lstStyle/>
                    <a:p>
                      <a:pPr algn="ctr">
                        <a:lnSpc>
                          <a:spcPct val="107000"/>
                        </a:lnSpc>
                        <a:spcAft>
                          <a:spcPts val="800"/>
                        </a:spcAft>
                      </a:pPr>
                      <a:r>
                        <a:rPr lang="nl-NL" sz="1600" b="0" kern="0" dirty="0">
                          <a:solidFill>
                            <a:srgbClr val="000000"/>
                          </a:solidFill>
                          <a:effectLst/>
                        </a:rPr>
                        <a:t>CVP</a:t>
                      </a:r>
                      <a:endParaRPr lang="nl-NL"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600" b="0" kern="0" dirty="0">
                          <a:solidFill>
                            <a:srgbClr val="000000"/>
                          </a:solidFill>
                          <a:effectLst/>
                        </a:rPr>
                        <a:t>5,1%</a:t>
                      </a:r>
                      <a:endParaRPr lang="nl-NL"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600" b="0" kern="0" dirty="0">
                          <a:solidFill>
                            <a:srgbClr val="000000"/>
                          </a:solidFill>
                          <a:effectLst/>
                        </a:rPr>
                        <a:t>9,7%</a:t>
                      </a:r>
                      <a:endParaRPr lang="nl-NL"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nl-NL" sz="1600" b="0" kern="0" dirty="0">
                          <a:solidFill>
                            <a:srgbClr val="000000"/>
                          </a:solidFill>
                          <a:effectLst/>
                        </a:rPr>
                        <a:t>n.v.t.</a:t>
                      </a:r>
                      <a:endParaRPr lang="nl-NL"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971" name="Google Shape;971;p49"/>
          <p:cNvSpPr txBox="1"/>
          <p:nvPr/>
        </p:nvSpPr>
        <p:spPr>
          <a:xfrm>
            <a:off x="988725" y="6504000"/>
            <a:ext cx="7283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1100" dirty="0"/>
              <a:t>Disclaimer: ter illustratie. </a:t>
            </a:r>
            <a:endParaRPr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30" name="Google Shape;630;p57"/>
          <p:cNvSpPr txBox="1">
            <a:spLocks noGrp="1"/>
          </p:cNvSpPr>
          <p:nvPr>
            <p:ph type="body" idx="2"/>
          </p:nvPr>
        </p:nvSpPr>
        <p:spPr>
          <a:xfrm>
            <a:off x="1676399" y="1462520"/>
            <a:ext cx="8746435" cy="412805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3500"/>
              <a:buNone/>
            </a:pPr>
            <a:r>
              <a:rPr lang="nl-NL" dirty="0">
                <a:solidFill>
                  <a:schemeClr val="tx2"/>
                </a:solidFill>
              </a:rPr>
              <a:t>Wat gebeurt er met mijn opgebouwde pensioen in de Middelloonregeling?</a:t>
            </a:r>
            <a:endParaRPr dirty="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8" name="Google Shape;638;p58"/>
          <p:cNvSpPr txBox="1">
            <a:spLocks noGrp="1"/>
          </p:cNvSpPr>
          <p:nvPr>
            <p:ph sz="quarter" idx="1001"/>
          </p:nvPr>
        </p:nvSpPr>
        <p:spPr>
          <a:xfrm>
            <a:off x="1204104" y="1736332"/>
            <a:ext cx="9891985" cy="3879667"/>
          </a:xfrm>
          <a:prstGeom prst="rect">
            <a:avLst/>
          </a:prstGeom>
          <a:noFill/>
          <a:ln>
            <a:noFill/>
          </a:ln>
        </p:spPr>
        <p:txBody>
          <a:bodyPr spcFirstLastPara="1" wrap="square" lIns="0" tIns="0" rIns="0" bIns="0" anchor="t" anchorCtr="0">
            <a:noAutofit/>
          </a:bodyPr>
          <a:lstStyle/>
          <a:p>
            <a:pPr lvl="0" algn="l" rtl="0">
              <a:lnSpc>
                <a:spcPct val="130000"/>
              </a:lnSpc>
              <a:spcBef>
                <a:spcPts val="0"/>
              </a:spcBef>
              <a:spcAft>
                <a:spcPts val="0"/>
              </a:spcAft>
              <a:buClr>
                <a:schemeClr val="accent2"/>
              </a:buClr>
              <a:buSzPts val="1800"/>
              <a:buFont typeface="Arial" panose="020B0604020202020204" pitchFamily="34" charset="0"/>
              <a:buChar char="•"/>
            </a:pPr>
            <a:r>
              <a:rPr lang="nl-NL" sz="1600" dirty="0">
                <a:solidFill>
                  <a:schemeClr val="dk2"/>
                </a:solidFill>
              </a:rPr>
              <a:t>Uw opgebouwde ouderdomspensioen blijft gewoon staan. </a:t>
            </a:r>
            <a:br>
              <a:rPr lang="nl-NL" sz="1600" dirty="0">
                <a:solidFill>
                  <a:schemeClr val="dk2"/>
                </a:solidFill>
              </a:rPr>
            </a:br>
            <a:r>
              <a:rPr lang="nl-NL" sz="1600" dirty="0">
                <a:solidFill>
                  <a:schemeClr val="dk2"/>
                </a:solidFill>
              </a:rPr>
              <a:t>We keren dit uit als u met pensioen gaat.</a:t>
            </a:r>
            <a:r>
              <a:rPr lang="nl-NL" sz="1600" dirty="0"/>
              <a:t> </a:t>
            </a:r>
            <a:r>
              <a:rPr lang="nl-NL" sz="1600" dirty="0">
                <a:solidFill>
                  <a:schemeClr val="dk2"/>
                </a:solidFill>
              </a:rPr>
              <a:t>Ook uw opgebouwde partnerpensioen blijft intact.</a:t>
            </a:r>
            <a:endParaRPr sz="1600" dirty="0"/>
          </a:p>
          <a:p>
            <a:pPr marL="285750" lvl="0" indent="-285750" algn="l" rtl="0">
              <a:lnSpc>
                <a:spcPct val="130000"/>
              </a:lnSpc>
              <a:spcBef>
                <a:spcPts val="0"/>
              </a:spcBef>
              <a:spcAft>
                <a:spcPts val="0"/>
              </a:spcAft>
              <a:buClr>
                <a:schemeClr val="accent2"/>
              </a:buClr>
              <a:buFont typeface="Arial" panose="020B0604020202020204" pitchFamily="34" charset="0"/>
              <a:buChar char="•"/>
            </a:pPr>
            <a:endParaRPr sz="1600" dirty="0">
              <a:solidFill>
                <a:schemeClr val="dk2"/>
              </a:solidFill>
            </a:endParaRPr>
          </a:p>
          <a:p>
            <a:pPr lvl="0" algn="l" rtl="0">
              <a:lnSpc>
                <a:spcPct val="130000"/>
              </a:lnSpc>
              <a:spcBef>
                <a:spcPts val="0"/>
              </a:spcBef>
              <a:spcAft>
                <a:spcPts val="0"/>
              </a:spcAft>
              <a:buClr>
                <a:schemeClr val="accent2"/>
              </a:buClr>
              <a:buSzPts val="1800"/>
              <a:buFont typeface="Arial" panose="020B0604020202020204" pitchFamily="34" charset="0"/>
              <a:buChar char="•"/>
            </a:pPr>
            <a:r>
              <a:rPr lang="nl-NL" sz="1600" dirty="0">
                <a:solidFill>
                  <a:schemeClr val="dk2"/>
                </a:solidFill>
              </a:rPr>
              <a:t>Bent u ziek, of wordt u ziek vóór de overgang naar de Beschikbarepremieregeling, dan blijft u aanspraak maken op arbeidsongeschiktheidspensioen en premievrije voortzetting in de Middelloonregeling.</a:t>
            </a:r>
            <a:endParaRPr sz="1600" dirty="0"/>
          </a:p>
          <a:p>
            <a:pPr marL="742950" lvl="0" indent="-285750" algn="l" rtl="0">
              <a:lnSpc>
                <a:spcPct val="130000"/>
              </a:lnSpc>
              <a:spcBef>
                <a:spcPts val="0"/>
              </a:spcBef>
              <a:spcAft>
                <a:spcPts val="0"/>
              </a:spcAft>
              <a:buClr>
                <a:schemeClr val="accent2"/>
              </a:buClr>
              <a:buFont typeface="Arial" panose="020B0604020202020204" pitchFamily="34" charset="0"/>
              <a:buChar char="•"/>
            </a:pPr>
            <a:endParaRPr sz="1600" dirty="0">
              <a:solidFill>
                <a:schemeClr val="dk2"/>
              </a:solidFill>
            </a:endParaRPr>
          </a:p>
          <a:p>
            <a:pPr lvl="0" algn="l" rtl="0">
              <a:lnSpc>
                <a:spcPct val="130000"/>
              </a:lnSpc>
              <a:spcBef>
                <a:spcPts val="0"/>
              </a:spcBef>
              <a:spcAft>
                <a:spcPts val="0"/>
              </a:spcAft>
              <a:buClr>
                <a:schemeClr val="accent2"/>
              </a:buClr>
              <a:buSzPts val="1800"/>
              <a:buFont typeface="Arial" panose="020B0604020202020204" pitchFamily="34" charset="0"/>
              <a:buChar char="•"/>
            </a:pPr>
            <a:r>
              <a:rPr lang="nl-NL" sz="1600" dirty="0">
                <a:solidFill>
                  <a:schemeClr val="dk2"/>
                </a:solidFill>
              </a:rPr>
              <a:t>U ziet beide regelingen geïntegreerd in uw persoonlijk portaal.</a:t>
            </a:r>
            <a:endParaRPr sz="1600" dirty="0">
              <a:solidFill>
                <a:schemeClr val="dk2"/>
              </a:solidFill>
            </a:endParaRPr>
          </a:p>
          <a:p>
            <a:pPr marL="742950" lvl="0" indent="-285750" algn="l" rtl="0">
              <a:lnSpc>
                <a:spcPct val="130000"/>
              </a:lnSpc>
              <a:spcBef>
                <a:spcPts val="0"/>
              </a:spcBef>
              <a:spcAft>
                <a:spcPts val="0"/>
              </a:spcAft>
              <a:buClr>
                <a:schemeClr val="accent2"/>
              </a:buClr>
              <a:buFont typeface="Arial" panose="020B0604020202020204" pitchFamily="34" charset="0"/>
              <a:buChar char="•"/>
            </a:pPr>
            <a:endParaRPr sz="1600" dirty="0">
              <a:solidFill>
                <a:schemeClr val="dk2"/>
              </a:solidFill>
            </a:endParaRPr>
          </a:p>
          <a:p>
            <a:pPr marL="114300" lvl="0" indent="0" algn="l" rtl="0">
              <a:lnSpc>
                <a:spcPct val="130000"/>
              </a:lnSpc>
              <a:spcBef>
                <a:spcPts val="0"/>
              </a:spcBef>
              <a:spcAft>
                <a:spcPts val="0"/>
              </a:spcAft>
              <a:buClr>
                <a:schemeClr val="accent2"/>
              </a:buClr>
              <a:buSzPts val="1800"/>
              <a:buNone/>
            </a:pPr>
            <a:r>
              <a:rPr lang="nl-NL" sz="1600" b="1" i="1" dirty="0">
                <a:solidFill>
                  <a:schemeClr val="dk1"/>
                </a:solidFill>
              </a:rPr>
              <a:t>Bij de implementatie van de Wet toekomst </a:t>
            </a:r>
            <a:r>
              <a:rPr lang="nl-NL" sz="1600" b="1" i="1" dirty="0"/>
              <a:t>p</a:t>
            </a:r>
            <a:r>
              <a:rPr lang="nl-NL" sz="1600" b="1" i="1" dirty="0">
                <a:solidFill>
                  <a:schemeClr val="dk1"/>
                </a:solidFill>
              </a:rPr>
              <a:t>ensioenen kan het bovenstaande nog veranderen. </a:t>
            </a:r>
            <a:br>
              <a:rPr lang="nl-NL" sz="1600" b="1" i="1" dirty="0">
                <a:solidFill>
                  <a:schemeClr val="dk1"/>
                </a:solidFill>
              </a:rPr>
            </a:br>
            <a:r>
              <a:rPr lang="nl-NL" sz="1600" b="1" i="1" dirty="0">
                <a:solidFill>
                  <a:schemeClr val="dk1"/>
                </a:solidFill>
              </a:rPr>
              <a:t>Zo kunnen op termijn de opgebouwde pensioenen en de beschikbare reserves bij het pensioenfonds worden omgezet in “individueel” pensioenkapitaal</a:t>
            </a:r>
            <a:r>
              <a:rPr lang="nl-NL" sz="1600" b="1" i="1" dirty="0"/>
              <a:t> als sociale partners daarom vragen.</a:t>
            </a:r>
            <a:endParaRPr sz="1600" b="1" i="1" dirty="0">
              <a:solidFill>
                <a:schemeClr val="dk1"/>
              </a:solidFill>
            </a:endParaRPr>
          </a:p>
          <a:p>
            <a:pPr marL="393700" lvl="0" indent="-285750" algn="l" rtl="0">
              <a:lnSpc>
                <a:spcPct val="130000"/>
              </a:lnSpc>
              <a:spcBef>
                <a:spcPts val="0"/>
              </a:spcBef>
              <a:spcAft>
                <a:spcPts val="0"/>
              </a:spcAft>
              <a:buClr>
                <a:schemeClr val="accent2"/>
              </a:buClr>
              <a:buSzPts val="1700"/>
              <a:buFont typeface="Arial" panose="020B0604020202020204" pitchFamily="34" charset="0"/>
              <a:buChar char="•"/>
            </a:pPr>
            <a:endParaRPr sz="1600" dirty="0"/>
          </a:p>
        </p:txBody>
      </p:sp>
      <p:sp>
        <p:nvSpPr>
          <p:cNvPr id="635" name="Google Shape;635;p58"/>
          <p:cNvSpPr txBox="1">
            <a:spLocks noGrp="1"/>
          </p:cNvSpPr>
          <p:nvPr>
            <p:ph type="sldNum" sz="quarter" idx="1004"/>
          </p:nvPr>
        </p:nvSpPr>
        <p:spPr>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nl-NL"/>
              <a:pPr marL="0" lvl="0" indent="0" algn="l" rtl="0">
                <a:lnSpc>
                  <a:spcPct val="100000"/>
                </a:lnSpc>
                <a:spcBef>
                  <a:spcPts val="0"/>
                </a:spcBef>
                <a:spcAft>
                  <a:spcPts val="0"/>
                </a:spcAft>
                <a:buSzPts val="1400"/>
                <a:buNone/>
              </a:pPr>
              <a:t>18</a:t>
            </a:fld>
            <a:endParaRPr/>
          </a:p>
        </p:txBody>
      </p:sp>
      <p:sp>
        <p:nvSpPr>
          <p:cNvPr id="637" name="Google Shape;637;p5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a:t>Wat gebeurt er met mijn opgebouwde pensioen </a:t>
            </a:r>
            <a:br>
              <a:rPr lang="nl-NL"/>
            </a:br>
            <a:r>
              <a:rPr lang="nl-NL"/>
              <a:t>in de Middelloonregeling?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9"/>
          <p:cNvSpPr txBox="1">
            <a:spLocks noGrp="1"/>
          </p:cNvSpPr>
          <p:nvPr>
            <p:ph type="body" idx="1"/>
          </p:nvPr>
        </p:nvSpPr>
        <p:spPr>
          <a:xfrm>
            <a:off x="1676399" y="1462520"/>
            <a:ext cx="8746500" cy="4128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FFFFFF"/>
              </a:buClr>
              <a:buSzPts val="3600"/>
              <a:buNone/>
            </a:pPr>
            <a:r>
              <a:rPr lang="nl-NL" dirty="0">
                <a:solidFill>
                  <a:srgbClr val="FFFFFF"/>
                </a:solidFill>
                <a:latin typeface="+mn-lt"/>
                <a:ea typeface="Open Sans"/>
                <a:cs typeface="Open Sans"/>
                <a:sym typeface="Open Sans"/>
              </a:rPr>
              <a:t>Pensioen is niet alleen iets voor later!</a:t>
            </a:r>
            <a:endParaRPr dirty="0">
              <a:latin typeface="+mn-lt"/>
              <a:ea typeface="Calibri"/>
              <a:cs typeface="Calibri"/>
              <a:sym typeface="Calibri"/>
            </a:endParaRPr>
          </a:p>
          <a:p>
            <a:pPr marL="0" lvl="0" indent="0" algn="l" rtl="0">
              <a:lnSpc>
                <a:spcPct val="100000"/>
              </a:lnSpc>
              <a:spcBef>
                <a:spcPts val="0"/>
              </a:spcBef>
              <a:spcAft>
                <a:spcPts val="0"/>
              </a:spcAft>
              <a:buClr>
                <a:schemeClr val="lt2"/>
              </a:buClr>
              <a:buSzPts val="35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40" name="Google Shape;340;p35"/>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nl-NL"/>
              <a:pPr marL="0" lvl="0" indent="0" algn="l" rtl="0">
                <a:lnSpc>
                  <a:spcPct val="100000"/>
                </a:lnSpc>
                <a:spcBef>
                  <a:spcPts val="0"/>
                </a:spcBef>
                <a:spcAft>
                  <a:spcPts val="0"/>
                </a:spcAft>
                <a:buClr>
                  <a:srgbClr val="000000"/>
                </a:buClr>
                <a:buSzPts val="1400"/>
                <a:buFont typeface="Arial"/>
                <a:buNone/>
              </a:pPr>
              <a:t>2</a:t>
            </a:fld>
            <a:endParaRPr/>
          </a:p>
        </p:txBody>
      </p:sp>
      <p:sp>
        <p:nvSpPr>
          <p:cNvPr id="332" name="Google Shape;332;p3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dirty="0"/>
              <a:t>Pensioen: wat gaat u doen?</a:t>
            </a:r>
            <a:br>
              <a:rPr lang="nl-NL" dirty="0"/>
            </a:br>
            <a:endParaRPr dirty="0"/>
          </a:p>
        </p:txBody>
      </p:sp>
      <p:sp>
        <p:nvSpPr>
          <p:cNvPr id="337" name="Google Shape;337;p35"/>
          <p:cNvSpPr txBox="1"/>
          <p:nvPr/>
        </p:nvSpPr>
        <p:spPr>
          <a:xfrm>
            <a:off x="1202498" y="4933801"/>
            <a:ext cx="3038100" cy="357289"/>
          </a:xfrm>
          <a:prstGeom prst="rect">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nl-NL" sz="1400" b="1" i="0" u="none" strike="noStrike" cap="none">
                <a:solidFill>
                  <a:srgbClr val="FFFFFF"/>
                </a:solidFill>
                <a:latin typeface="Open Sans"/>
                <a:ea typeface="Open Sans"/>
                <a:cs typeface="Open Sans"/>
                <a:sym typeface="Open Sans"/>
              </a:rPr>
              <a:t>Actief</a:t>
            </a:r>
            <a:endParaRPr sz="1400" b="0" i="0" u="none" strike="noStrike" cap="none">
              <a:solidFill>
                <a:srgbClr val="000000"/>
              </a:solidFill>
              <a:latin typeface="Arial"/>
              <a:ea typeface="Arial"/>
              <a:cs typeface="Arial"/>
              <a:sym typeface="Arial"/>
            </a:endParaRPr>
          </a:p>
        </p:txBody>
      </p:sp>
      <p:sp>
        <p:nvSpPr>
          <p:cNvPr id="338" name="Google Shape;338;p35"/>
          <p:cNvSpPr txBox="1"/>
          <p:nvPr/>
        </p:nvSpPr>
        <p:spPr>
          <a:xfrm>
            <a:off x="4240597" y="2360701"/>
            <a:ext cx="3088249" cy="360000"/>
          </a:xfrm>
          <a:prstGeom prst="rect">
            <a:avLst/>
          </a:prstGeom>
          <a:solidFill>
            <a:schemeClr val="accent3"/>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nl-NL" sz="1400" b="1" i="0" u="none" strike="noStrike" cap="none" dirty="0">
                <a:solidFill>
                  <a:srgbClr val="FFFFFF"/>
                </a:solidFill>
                <a:latin typeface="Open Sans"/>
                <a:ea typeface="Open Sans"/>
                <a:cs typeface="Open Sans"/>
                <a:sym typeface="Open Sans"/>
              </a:rPr>
              <a:t>Genieten</a:t>
            </a:r>
            <a:endParaRPr sz="1400" b="0" i="0" u="none" strike="noStrike" cap="none" dirty="0">
              <a:solidFill>
                <a:srgbClr val="000000"/>
              </a:solidFill>
              <a:latin typeface="Arial"/>
              <a:ea typeface="Arial"/>
              <a:cs typeface="Arial"/>
              <a:sym typeface="Arial"/>
            </a:endParaRPr>
          </a:p>
        </p:txBody>
      </p:sp>
      <p:sp>
        <p:nvSpPr>
          <p:cNvPr id="339" name="Google Shape;339;p35"/>
          <p:cNvSpPr txBox="1"/>
          <p:nvPr/>
        </p:nvSpPr>
        <p:spPr>
          <a:xfrm>
            <a:off x="7328846" y="4919812"/>
            <a:ext cx="3038099" cy="371278"/>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nl-NL" sz="1400" b="1" i="0" u="none" strike="noStrike" cap="none">
                <a:solidFill>
                  <a:srgbClr val="FFFFFF"/>
                </a:solidFill>
                <a:latin typeface="Open Sans"/>
                <a:ea typeface="Open Sans"/>
                <a:cs typeface="Open Sans"/>
                <a:sym typeface="Open Sans"/>
              </a:rPr>
              <a:t>Minder actief</a:t>
            </a:r>
            <a:endParaRPr sz="1400" b="0" i="0" u="none" strike="noStrike" cap="none">
              <a:solidFill>
                <a:srgbClr val="000000"/>
              </a:solidFill>
              <a:latin typeface="Arial"/>
              <a:ea typeface="Arial"/>
              <a:cs typeface="Arial"/>
              <a:sym typeface="Arial"/>
            </a:endParaRPr>
          </a:p>
        </p:txBody>
      </p:sp>
      <p:pic>
        <p:nvPicPr>
          <p:cNvPr id="3" name="Graphic 2" descr="Golf with solid fill">
            <a:extLst>
              <a:ext uri="{FF2B5EF4-FFF2-40B4-BE49-F238E27FC236}">
                <a16:creationId xmlns:a16="http://schemas.microsoft.com/office/drawing/2014/main" id="{A1DBA1E9-E0B3-6CF6-6E42-9F80AC8E4A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2928" y="3321788"/>
            <a:ext cx="914400" cy="914400"/>
          </a:xfrm>
          <a:prstGeom prst="rect">
            <a:avLst/>
          </a:prstGeom>
        </p:spPr>
      </p:pic>
      <p:pic>
        <p:nvPicPr>
          <p:cNvPr id="5" name="Graphic 4" descr="Tropical scene with solid fill">
            <a:extLst>
              <a:ext uri="{FF2B5EF4-FFF2-40B4-BE49-F238E27FC236}">
                <a16:creationId xmlns:a16="http://schemas.microsoft.com/office/drawing/2014/main" id="{CF68A04A-E948-26E1-A682-644DF42A64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37235" y="3301808"/>
            <a:ext cx="914400" cy="914400"/>
          </a:xfrm>
          <a:prstGeom prst="rect">
            <a:avLst/>
          </a:prstGeom>
        </p:spPr>
      </p:pic>
      <p:pic>
        <p:nvPicPr>
          <p:cNvPr id="7" name="Graphic 6" descr="Cruise ship with solid fill">
            <a:extLst>
              <a:ext uri="{FF2B5EF4-FFF2-40B4-BE49-F238E27FC236}">
                <a16:creationId xmlns:a16="http://schemas.microsoft.com/office/drawing/2014/main" id="{CD8958D4-7926-7498-1B03-57A2E2EE69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51559" y="3363056"/>
            <a:ext cx="914400" cy="914400"/>
          </a:xfrm>
          <a:prstGeom prst="rect">
            <a:avLst/>
          </a:prstGeom>
        </p:spPr>
      </p:pic>
      <p:pic>
        <p:nvPicPr>
          <p:cNvPr id="9" name="Graphic 8" descr="Skipping Rope with solid fill">
            <a:extLst>
              <a:ext uri="{FF2B5EF4-FFF2-40B4-BE49-F238E27FC236}">
                <a16:creationId xmlns:a16="http://schemas.microsoft.com/office/drawing/2014/main" id="{BB9EB924-7115-9047-EDCF-A8C0092A98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77063" y="3301808"/>
            <a:ext cx="914400" cy="914400"/>
          </a:xfrm>
          <a:prstGeom prst="rect">
            <a:avLst/>
          </a:prstGeom>
        </p:spPr>
      </p:pic>
      <p:pic>
        <p:nvPicPr>
          <p:cNvPr id="11" name="Graphic 10" descr="Man with cane with solid fill">
            <a:extLst>
              <a:ext uri="{FF2B5EF4-FFF2-40B4-BE49-F238E27FC236}">
                <a16:creationId xmlns:a16="http://schemas.microsoft.com/office/drawing/2014/main" id="{E24DEDFA-6478-511C-21CE-70E4F41EAE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65228" y="3301808"/>
            <a:ext cx="914400" cy="914400"/>
          </a:xfrm>
          <a:prstGeom prst="rect">
            <a:avLst/>
          </a:prstGeom>
        </p:spPr>
      </p:pic>
      <p:pic>
        <p:nvPicPr>
          <p:cNvPr id="13" name="Graphic 12" descr="Medicine with solid fill">
            <a:extLst>
              <a:ext uri="{FF2B5EF4-FFF2-40B4-BE49-F238E27FC236}">
                <a16:creationId xmlns:a16="http://schemas.microsoft.com/office/drawing/2014/main" id="{6F2CE4C0-F2A7-1284-9EFD-3069B512E91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21233" y="3363056"/>
            <a:ext cx="914400"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60"/>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fld id="{00000000-1234-1234-1234-123412341234}" type="slidenum">
              <a:rPr lang="nl-NL"/>
              <a:pPr marL="0" lvl="0" indent="0" algn="l" rtl="0">
                <a:lnSpc>
                  <a:spcPct val="100000"/>
                </a:lnSpc>
                <a:spcBef>
                  <a:spcPts val="0"/>
                </a:spcBef>
                <a:spcAft>
                  <a:spcPts val="0"/>
                </a:spcAft>
                <a:buSzPts val="1400"/>
                <a:buNone/>
              </a:pPr>
              <a:t>20</a:t>
            </a:fld>
            <a:endParaRPr/>
          </a:p>
        </p:txBody>
      </p:sp>
      <p:sp>
        <p:nvSpPr>
          <p:cNvPr id="651" name="Google Shape;651;p6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dirty="0"/>
              <a:t>Wanneer komt pensioen om de hoek kijken?</a:t>
            </a:r>
            <a:br>
              <a:rPr lang="nl-NL" dirty="0"/>
            </a:br>
            <a:endParaRPr dirty="0"/>
          </a:p>
        </p:txBody>
      </p:sp>
      <p:pic>
        <p:nvPicPr>
          <p:cNvPr id="652" name="Google Shape;652;p60"/>
          <p:cNvPicPr preferRelativeResize="0"/>
          <p:nvPr/>
        </p:nvPicPr>
        <p:blipFill rotWithShape="1">
          <a:blip r:embed="rId3">
            <a:alphaModFix/>
          </a:blip>
          <a:srcRect/>
          <a:stretch/>
        </p:blipFill>
        <p:spPr>
          <a:xfrm>
            <a:off x="4525461" y="2278196"/>
            <a:ext cx="694482" cy="1260000"/>
          </a:xfrm>
          <a:prstGeom prst="rect">
            <a:avLst/>
          </a:prstGeom>
          <a:noFill/>
          <a:ln>
            <a:noFill/>
          </a:ln>
        </p:spPr>
      </p:pic>
      <p:pic>
        <p:nvPicPr>
          <p:cNvPr id="653" name="Google Shape;653;p60"/>
          <p:cNvPicPr preferRelativeResize="0"/>
          <p:nvPr/>
        </p:nvPicPr>
        <p:blipFill rotWithShape="1">
          <a:blip r:embed="rId4">
            <a:alphaModFix/>
          </a:blip>
          <a:srcRect/>
          <a:stretch/>
        </p:blipFill>
        <p:spPr>
          <a:xfrm>
            <a:off x="5503665" y="2278196"/>
            <a:ext cx="703960" cy="1260000"/>
          </a:xfrm>
          <a:prstGeom prst="rect">
            <a:avLst/>
          </a:prstGeom>
          <a:noFill/>
          <a:ln>
            <a:noFill/>
          </a:ln>
        </p:spPr>
      </p:pic>
      <p:pic>
        <p:nvPicPr>
          <p:cNvPr id="654" name="Google Shape;654;p60"/>
          <p:cNvPicPr preferRelativeResize="0"/>
          <p:nvPr/>
        </p:nvPicPr>
        <p:blipFill rotWithShape="1">
          <a:blip r:embed="rId5">
            <a:alphaModFix/>
          </a:blip>
          <a:srcRect/>
          <a:stretch/>
        </p:blipFill>
        <p:spPr>
          <a:xfrm>
            <a:off x="8596643" y="1978901"/>
            <a:ext cx="1303526" cy="1260000"/>
          </a:xfrm>
          <a:prstGeom prst="rect">
            <a:avLst/>
          </a:prstGeom>
          <a:noFill/>
          <a:ln>
            <a:noFill/>
          </a:ln>
        </p:spPr>
      </p:pic>
      <p:sp>
        <p:nvSpPr>
          <p:cNvPr id="655" name="Google Shape;655;p60"/>
          <p:cNvSpPr txBox="1"/>
          <p:nvPr/>
        </p:nvSpPr>
        <p:spPr>
          <a:xfrm>
            <a:off x="1864791" y="1789260"/>
            <a:ext cx="2090700" cy="338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l-NL" sz="1600" b="1" i="0" u="none" strike="noStrike" cap="none" dirty="0">
                <a:solidFill>
                  <a:srgbClr val="7B3484"/>
                </a:solidFill>
                <a:latin typeface="Arial"/>
                <a:ea typeface="Arial"/>
                <a:cs typeface="Arial"/>
                <a:sym typeface="Arial"/>
              </a:rPr>
              <a:t>Partner</a:t>
            </a:r>
            <a:endParaRPr sz="1600" b="0" i="0" u="none" strike="noStrike" cap="none" dirty="0">
              <a:solidFill>
                <a:srgbClr val="7B3484"/>
              </a:solidFill>
              <a:latin typeface="Arial"/>
              <a:ea typeface="Arial"/>
              <a:cs typeface="Arial"/>
              <a:sym typeface="Arial"/>
            </a:endParaRPr>
          </a:p>
        </p:txBody>
      </p:sp>
      <p:sp>
        <p:nvSpPr>
          <p:cNvPr id="656" name="Google Shape;656;p60"/>
          <p:cNvSpPr txBox="1"/>
          <p:nvPr/>
        </p:nvSpPr>
        <p:spPr>
          <a:xfrm>
            <a:off x="4332453" y="1789260"/>
            <a:ext cx="2090700" cy="338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l-NL" sz="1600" b="1" i="0" u="none" strike="noStrike" cap="none">
                <a:solidFill>
                  <a:srgbClr val="7B3484"/>
                </a:solidFill>
                <a:latin typeface="Arial"/>
                <a:ea typeface="Arial"/>
                <a:cs typeface="Arial"/>
                <a:sym typeface="Arial"/>
              </a:rPr>
              <a:t>Scheiden</a:t>
            </a:r>
            <a:endParaRPr sz="1600" b="0" i="0" u="none" strike="noStrike" cap="none">
              <a:solidFill>
                <a:srgbClr val="7B3484"/>
              </a:solidFill>
              <a:latin typeface="Arial"/>
              <a:ea typeface="Arial"/>
              <a:cs typeface="Arial"/>
              <a:sym typeface="Arial"/>
            </a:endParaRPr>
          </a:p>
        </p:txBody>
      </p:sp>
      <p:sp>
        <p:nvSpPr>
          <p:cNvPr id="657" name="Google Shape;657;p60"/>
          <p:cNvSpPr txBox="1"/>
          <p:nvPr/>
        </p:nvSpPr>
        <p:spPr>
          <a:xfrm>
            <a:off x="6423153" y="1794023"/>
            <a:ext cx="2090700" cy="338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l-NL" sz="1600" b="1" i="0" u="none" strike="noStrike" cap="none">
                <a:solidFill>
                  <a:srgbClr val="7B3484"/>
                </a:solidFill>
                <a:latin typeface="Arial"/>
                <a:ea typeface="Arial"/>
                <a:cs typeface="Arial"/>
                <a:sym typeface="Arial"/>
              </a:rPr>
              <a:t>Overlijden</a:t>
            </a:r>
            <a:endParaRPr sz="1600" b="0" i="0" u="none" strike="noStrike" cap="none">
              <a:solidFill>
                <a:srgbClr val="7B3484"/>
              </a:solidFill>
              <a:latin typeface="Arial"/>
              <a:ea typeface="Arial"/>
              <a:cs typeface="Arial"/>
              <a:sym typeface="Arial"/>
            </a:endParaRPr>
          </a:p>
        </p:txBody>
      </p:sp>
      <p:sp>
        <p:nvSpPr>
          <p:cNvPr id="658" name="Google Shape;658;p60"/>
          <p:cNvSpPr txBox="1"/>
          <p:nvPr/>
        </p:nvSpPr>
        <p:spPr>
          <a:xfrm>
            <a:off x="1692151" y="3991891"/>
            <a:ext cx="2090700" cy="585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l-NL" sz="1400" b="1" i="0" u="none" strike="noStrike" cap="none">
                <a:solidFill>
                  <a:srgbClr val="7B3484"/>
                </a:solidFill>
                <a:latin typeface="Arial"/>
                <a:ea typeface="Arial"/>
                <a:cs typeface="Arial"/>
                <a:sym typeface="Arial"/>
              </a:rPr>
              <a:t>Van baan veranderen</a:t>
            </a:r>
            <a:endParaRPr sz="1400" b="0" i="0" u="none" strike="noStrike" cap="none">
              <a:solidFill>
                <a:srgbClr val="7B3484"/>
              </a:solidFill>
              <a:latin typeface="Arial"/>
              <a:ea typeface="Arial"/>
              <a:cs typeface="Arial"/>
              <a:sym typeface="Arial"/>
            </a:endParaRPr>
          </a:p>
        </p:txBody>
      </p:sp>
      <p:sp>
        <p:nvSpPr>
          <p:cNvPr id="659" name="Google Shape;659;p60"/>
          <p:cNvSpPr txBox="1"/>
          <p:nvPr/>
        </p:nvSpPr>
        <p:spPr>
          <a:xfrm>
            <a:off x="4214654" y="3961300"/>
            <a:ext cx="2090700" cy="585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l-NL" sz="1400" b="1" i="0" u="none" strike="noStrike" cap="none">
                <a:solidFill>
                  <a:srgbClr val="7B3484"/>
                </a:solidFill>
                <a:latin typeface="Arial"/>
                <a:ea typeface="Arial"/>
                <a:cs typeface="Arial"/>
                <a:sym typeface="Arial"/>
              </a:rPr>
              <a:t>Meer of </a:t>
            </a:r>
            <a:br>
              <a:rPr lang="nl-NL" sz="1400" b="1" i="0" u="none" strike="noStrike" cap="none">
                <a:solidFill>
                  <a:srgbClr val="7B3484"/>
                </a:solidFill>
                <a:latin typeface="Arial"/>
                <a:ea typeface="Arial"/>
                <a:cs typeface="Arial"/>
                <a:sym typeface="Arial"/>
              </a:rPr>
            </a:br>
            <a:r>
              <a:rPr lang="nl-NL" sz="1400" b="1" i="0" u="none" strike="noStrike" cap="none">
                <a:solidFill>
                  <a:srgbClr val="7B3484"/>
                </a:solidFill>
                <a:latin typeface="Arial"/>
                <a:ea typeface="Arial"/>
                <a:cs typeface="Arial"/>
                <a:sym typeface="Arial"/>
              </a:rPr>
              <a:t>minder werken, of onbetaald verlof</a:t>
            </a:r>
            <a:endParaRPr sz="1400" b="0" i="0" u="none" strike="noStrike" cap="none">
              <a:solidFill>
                <a:srgbClr val="7B3484"/>
              </a:solidFill>
              <a:latin typeface="Arial"/>
              <a:ea typeface="Arial"/>
              <a:cs typeface="Arial"/>
              <a:sym typeface="Arial"/>
            </a:endParaRPr>
          </a:p>
        </p:txBody>
      </p:sp>
      <p:sp>
        <p:nvSpPr>
          <p:cNvPr id="660" name="Google Shape;660;p60"/>
          <p:cNvSpPr txBox="1"/>
          <p:nvPr/>
        </p:nvSpPr>
        <p:spPr>
          <a:xfrm>
            <a:off x="8149468" y="3946020"/>
            <a:ext cx="2492100" cy="584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l-NL" sz="1400" b="1" i="0" u="none" strike="noStrike" cap="none">
                <a:solidFill>
                  <a:srgbClr val="7B3484"/>
                </a:solidFill>
                <a:latin typeface="Arial"/>
                <a:ea typeface="Arial"/>
                <a:cs typeface="Arial"/>
                <a:sym typeface="Arial"/>
              </a:rPr>
              <a:t>Arbeids-</a:t>
            </a:r>
            <a:br>
              <a:rPr lang="nl-NL" sz="1400" b="1" i="0" u="none" strike="noStrike" cap="none">
                <a:solidFill>
                  <a:srgbClr val="7B3484"/>
                </a:solidFill>
                <a:latin typeface="Arial"/>
                <a:ea typeface="Arial"/>
                <a:cs typeface="Arial"/>
                <a:sym typeface="Arial"/>
              </a:rPr>
            </a:br>
            <a:r>
              <a:rPr lang="nl-NL" sz="1400" b="1" i="0" u="none" strike="noStrike" cap="none">
                <a:solidFill>
                  <a:srgbClr val="7B3484"/>
                </a:solidFill>
                <a:latin typeface="Arial"/>
                <a:ea typeface="Arial"/>
                <a:cs typeface="Arial"/>
                <a:sym typeface="Arial"/>
              </a:rPr>
              <a:t>ongeschiktheid</a:t>
            </a:r>
            <a:endParaRPr sz="1400" b="0" i="0" u="none" strike="noStrike" cap="none">
              <a:solidFill>
                <a:srgbClr val="7B3484"/>
              </a:solidFill>
              <a:latin typeface="Arial"/>
              <a:ea typeface="Arial"/>
              <a:cs typeface="Arial"/>
              <a:sym typeface="Arial"/>
            </a:endParaRPr>
          </a:p>
        </p:txBody>
      </p:sp>
      <p:sp>
        <p:nvSpPr>
          <p:cNvPr id="661" name="Google Shape;661;p60"/>
          <p:cNvSpPr txBox="1"/>
          <p:nvPr/>
        </p:nvSpPr>
        <p:spPr>
          <a:xfrm>
            <a:off x="6480768" y="4052848"/>
            <a:ext cx="2090700" cy="338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l-NL" sz="1400" b="1" i="0" u="none" strike="noStrike" cap="none">
                <a:solidFill>
                  <a:srgbClr val="7B3484"/>
                </a:solidFill>
                <a:latin typeface="Arial"/>
                <a:ea typeface="Arial"/>
                <a:cs typeface="Arial"/>
                <a:sym typeface="Arial"/>
              </a:rPr>
              <a:t>Ontslag</a:t>
            </a:r>
            <a:endParaRPr sz="1400" b="0" i="0" u="none" strike="noStrike" cap="none">
              <a:solidFill>
                <a:srgbClr val="7B3484"/>
              </a:solidFill>
              <a:latin typeface="Arial"/>
              <a:ea typeface="Arial"/>
              <a:cs typeface="Arial"/>
              <a:sym typeface="Arial"/>
            </a:endParaRPr>
          </a:p>
        </p:txBody>
      </p:sp>
      <p:sp>
        <p:nvSpPr>
          <p:cNvPr id="662" name="Google Shape;662;p60"/>
          <p:cNvSpPr txBox="1"/>
          <p:nvPr/>
        </p:nvSpPr>
        <p:spPr>
          <a:xfrm>
            <a:off x="8428105" y="1798786"/>
            <a:ext cx="2090700" cy="338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l-NL" sz="1600" b="1" i="0" u="none" strike="noStrike" cap="none">
                <a:solidFill>
                  <a:srgbClr val="7B3484"/>
                </a:solidFill>
                <a:latin typeface="Arial"/>
                <a:ea typeface="Arial"/>
                <a:cs typeface="Arial"/>
                <a:sym typeface="Arial"/>
              </a:rPr>
              <a:t>Kinderen</a:t>
            </a:r>
            <a:endParaRPr sz="1600" b="0" i="0" u="none" strike="noStrike" cap="none">
              <a:solidFill>
                <a:srgbClr val="7B3484"/>
              </a:solidFill>
              <a:latin typeface="Arial"/>
              <a:ea typeface="Arial"/>
              <a:cs typeface="Arial"/>
              <a:sym typeface="Arial"/>
            </a:endParaRPr>
          </a:p>
        </p:txBody>
      </p:sp>
      <p:pic>
        <p:nvPicPr>
          <p:cNvPr id="663" name="Google Shape;663;p60"/>
          <p:cNvPicPr preferRelativeResize="0"/>
          <p:nvPr/>
        </p:nvPicPr>
        <p:blipFill rotWithShape="1">
          <a:blip r:embed="rId6">
            <a:alphaModFix/>
          </a:blip>
          <a:srcRect/>
          <a:stretch/>
        </p:blipFill>
        <p:spPr>
          <a:xfrm>
            <a:off x="8903409" y="4761255"/>
            <a:ext cx="923925" cy="762000"/>
          </a:xfrm>
          <a:prstGeom prst="rect">
            <a:avLst/>
          </a:prstGeom>
          <a:noFill/>
          <a:ln>
            <a:noFill/>
          </a:ln>
        </p:spPr>
      </p:pic>
      <p:pic>
        <p:nvPicPr>
          <p:cNvPr id="664" name="Google Shape;664;p60"/>
          <p:cNvPicPr preferRelativeResize="0"/>
          <p:nvPr/>
        </p:nvPicPr>
        <p:blipFill rotWithShape="1">
          <a:blip r:embed="rId7">
            <a:alphaModFix/>
          </a:blip>
          <a:srcRect/>
          <a:stretch/>
        </p:blipFill>
        <p:spPr>
          <a:xfrm>
            <a:off x="2169279" y="4767845"/>
            <a:ext cx="1066800" cy="762000"/>
          </a:xfrm>
          <a:prstGeom prst="rect">
            <a:avLst/>
          </a:prstGeom>
          <a:noFill/>
          <a:ln>
            <a:noFill/>
          </a:ln>
        </p:spPr>
      </p:pic>
      <p:pic>
        <p:nvPicPr>
          <p:cNvPr id="665" name="Google Shape;665;p60"/>
          <p:cNvPicPr preferRelativeResize="0"/>
          <p:nvPr/>
        </p:nvPicPr>
        <p:blipFill rotWithShape="1">
          <a:blip r:embed="rId8">
            <a:alphaModFix/>
          </a:blip>
          <a:srcRect/>
          <a:stretch/>
        </p:blipFill>
        <p:spPr>
          <a:xfrm>
            <a:off x="7062912" y="4801417"/>
            <a:ext cx="809625" cy="647700"/>
          </a:xfrm>
          <a:prstGeom prst="rect">
            <a:avLst/>
          </a:prstGeom>
          <a:noFill/>
          <a:ln>
            <a:noFill/>
          </a:ln>
        </p:spPr>
      </p:pic>
      <p:pic>
        <p:nvPicPr>
          <p:cNvPr id="666" name="Google Shape;666;p60"/>
          <p:cNvPicPr preferRelativeResize="0"/>
          <p:nvPr/>
        </p:nvPicPr>
        <p:blipFill rotWithShape="1">
          <a:blip r:embed="rId9">
            <a:alphaModFix/>
          </a:blip>
          <a:srcRect/>
          <a:stretch/>
        </p:blipFill>
        <p:spPr>
          <a:xfrm>
            <a:off x="4531975" y="4641719"/>
            <a:ext cx="1152525" cy="914400"/>
          </a:xfrm>
          <a:prstGeom prst="rect">
            <a:avLst/>
          </a:prstGeom>
          <a:noFill/>
          <a:ln>
            <a:noFill/>
          </a:ln>
        </p:spPr>
      </p:pic>
      <p:sp>
        <p:nvSpPr>
          <p:cNvPr id="667" name="Google Shape;667;p60"/>
          <p:cNvSpPr/>
          <p:nvPr/>
        </p:nvSpPr>
        <p:spPr>
          <a:xfrm rot="1384391">
            <a:off x="5134397" y="2415750"/>
            <a:ext cx="398483" cy="616014"/>
          </a:xfrm>
          <a:prstGeom prst="lightningBolt">
            <a:avLst/>
          </a:prstGeom>
          <a:solidFill>
            <a:srgbClr val="CCCC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68" name="Google Shape;668;p60"/>
          <p:cNvSpPr txBox="1"/>
          <p:nvPr/>
        </p:nvSpPr>
        <p:spPr>
          <a:xfrm>
            <a:off x="1202500" y="6413633"/>
            <a:ext cx="10001211" cy="40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nl-NL" sz="1000" b="0" i="0" u="none" strike="noStrike" cap="none" dirty="0">
                <a:solidFill>
                  <a:srgbClr val="000000"/>
                </a:solidFill>
                <a:latin typeface="Arial"/>
                <a:ea typeface="Arial"/>
                <a:cs typeface="Arial"/>
                <a:sym typeface="Arial"/>
              </a:rPr>
              <a:t>Meer weten? </a:t>
            </a:r>
            <a:endParaRPr lang="nl-NL" sz="1000" b="0" i="0" u="none" strike="noStrike" cap="none" dirty="0">
              <a:solidFill>
                <a:srgbClr val="00903E"/>
              </a:solidFill>
              <a:latin typeface="Arial"/>
              <a:ea typeface="Arial"/>
              <a:cs typeface="Arial"/>
              <a:sym typeface="Arial"/>
            </a:endParaRPr>
          </a:p>
          <a:p>
            <a:pPr marL="0" marR="0" lvl="0" indent="0" algn="l" rtl="0">
              <a:lnSpc>
                <a:spcPct val="100000"/>
              </a:lnSpc>
              <a:spcBef>
                <a:spcPts val="0"/>
              </a:spcBef>
              <a:spcAft>
                <a:spcPts val="0"/>
              </a:spcAft>
              <a:buNone/>
            </a:pPr>
            <a:r>
              <a:rPr lang="nl-NL" sz="1000" b="0" i="0" u="sng" strike="noStrike" cap="none" dirty="0">
                <a:solidFill>
                  <a:srgbClr val="000000"/>
                </a:solidFill>
                <a:latin typeface="Arial"/>
                <a:ea typeface="Arial"/>
                <a:cs typeface="Arial"/>
                <a:sym typeface="Arial"/>
                <a:hlinkClick r:id="rId10">
                  <a:extLst>
                    <a:ext uri="{A12FA001-AC4F-418D-AE19-62706E023703}">
                      <ahyp:hlinkClr xmlns:ahyp="http://schemas.microsoft.com/office/drawing/2018/hyperlinkcolor" val="tx"/>
                    </a:ext>
                  </a:extLst>
                </a:hlinkClick>
              </a:rPr>
              <a:t>https://www.sbzpensioen.nl/wat-moet-ik-doen-bij/meer</a:t>
            </a:r>
            <a:r>
              <a:rPr lang="nl-NL" sz="1000" dirty="0">
                <a:solidFill>
                  <a:srgbClr val="00903E"/>
                </a:solidFill>
              </a:rPr>
              <a:t> </a:t>
            </a:r>
            <a:r>
              <a:rPr lang="nl-NL" sz="1000" dirty="0">
                <a:solidFill>
                  <a:schemeClr val="bg2"/>
                </a:solidFill>
              </a:rPr>
              <a:t>&amp; </a:t>
            </a:r>
            <a:r>
              <a:rPr lang="nl-NL" sz="1000" u="sng" dirty="0">
                <a:solidFill>
                  <a:schemeClr val="bg2"/>
                </a:solidFill>
              </a:rPr>
              <a:t>https://www.sbzpensioen.nl/academy  </a:t>
            </a:r>
            <a:endParaRPr lang="nl-NL" sz="1000" b="0" i="0" u="sng" strike="noStrike" cap="none" dirty="0">
              <a:solidFill>
                <a:srgbClr val="00903E"/>
              </a:solidFill>
              <a:latin typeface="Arial"/>
              <a:ea typeface="Arial"/>
              <a:cs typeface="Arial"/>
              <a:sym typeface="Arial"/>
            </a:endParaRPr>
          </a:p>
          <a:p>
            <a:pPr marL="0" marR="0" lvl="0" indent="0" algn="l" rtl="0">
              <a:lnSpc>
                <a:spcPct val="100000"/>
              </a:lnSpc>
              <a:spcBef>
                <a:spcPts val="0"/>
              </a:spcBef>
              <a:spcAft>
                <a:spcPts val="0"/>
              </a:spcAft>
              <a:buNone/>
            </a:pPr>
            <a:endParaRPr lang="nl-NL" sz="1000" b="0" i="0" u="none" strike="noStrike" cap="none" dirty="0">
              <a:solidFill>
                <a:srgbClr val="00903E"/>
              </a:solidFill>
              <a:latin typeface="Arial"/>
              <a:ea typeface="Arial"/>
              <a:cs typeface="Arial"/>
              <a:sym typeface="Arial"/>
            </a:endParaRPr>
          </a:p>
          <a:p>
            <a:pPr marL="0" marR="0" lvl="0" indent="0" algn="l" rtl="0">
              <a:lnSpc>
                <a:spcPct val="100000"/>
              </a:lnSpc>
              <a:spcBef>
                <a:spcPts val="0"/>
              </a:spcBef>
              <a:spcAft>
                <a:spcPts val="0"/>
              </a:spcAft>
              <a:buNone/>
            </a:pPr>
            <a:endParaRPr lang="nl-NL" sz="1000" b="0" i="0" u="none" strike="noStrike" cap="none" dirty="0">
              <a:solidFill>
                <a:srgbClr val="000000"/>
              </a:solidFill>
              <a:latin typeface="Arial"/>
              <a:ea typeface="Arial"/>
              <a:cs typeface="Arial"/>
              <a:sym typeface="Arial"/>
            </a:endParaRPr>
          </a:p>
        </p:txBody>
      </p:sp>
      <p:pic>
        <p:nvPicPr>
          <p:cNvPr id="669" name="Google Shape;669;p60"/>
          <p:cNvPicPr preferRelativeResize="0"/>
          <p:nvPr/>
        </p:nvPicPr>
        <p:blipFill rotWithShape="1">
          <a:blip r:embed="rId11">
            <a:alphaModFix/>
          </a:blip>
          <a:srcRect/>
          <a:stretch/>
        </p:blipFill>
        <p:spPr>
          <a:xfrm>
            <a:off x="2225552" y="2278196"/>
            <a:ext cx="1389111" cy="1260000"/>
          </a:xfrm>
          <a:prstGeom prst="rect">
            <a:avLst/>
          </a:prstGeom>
          <a:noFill/>
          <a:ln>
            <a:noFill/>
          </a:ln>
        </p:spPr>
      </p:pic>
      <p:pic>
        <p:nvPicPr>
          <p:cNvPr id="670" name="Google Shape;670;p60"/>
          <p:cNvPicPr preferRelativeResize="0"/>
          <p:nvPr/>
        </p:nvPicPr>
        <p:blipFill rotWithShape="1">
          <a:blip r:embed="rId3">
            <a:alphaModFix/>
          </a:blip>
          <a:srcRect/>
          <a:stretch/>
        </p:blipFill>
        <p:spPr>
          <a:xfrm>
            <a:off x="7121262" y="2290441"/>
            <a:ext cx="694482" cy="1260000"/>
          </a:xfrm>
          <a:prstGeom prst="rect">
            <a:avLst/>
          </a:prstGeom>
          <a:noFill/>
          <a:ln>
            <a:noFill/>
          </a:ln>
        </p:spPr>
      </p:pic>
      <p:cxnSp>
        <p:nvCxnSpPr>
          <p:cNvPr id="671" name="Google Shape;671;p60"/>
          <p:cNvCxnSpPr/>
          <p:nvPr/>
        </p:nvCxnSpPr>
        <p:spPr>
          <a:xfrm>
            <a:off x="1921912" y="3736702"/>
            <a:ext cx="9156600" cy="0"/>
          </a:xfrm>
          <a:prstGeom prst="straightConnector1">
            <a:avLst/>
          </a:prstGeom>
          <a:noFill/>
          <a:ln w="25400" cap="flat" cmpd="sng">
            <a:solidFill>
              <a:srgbClr val="F7D376"/>
            </a:solidFill>
            <a:prstDash val="solid"/>
            <a:round/>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9" name="Google Shape;679;p61"/>
          <p:cNvSpPr txBox="1">
            <a:spLocks noGrp="1"/>
          </p:cNvSpPr>
          <p:nvPr>
            <p:ph sz="quarter" idx="1001"/>
          </p:nvPr>
        </p:nvSpPr>
        <p:spPr>
          <a:xfrm>
            <a:off x="1202498" y="1359000"/>
            <a:ext cx="8683200" cy="4140000"/>
          </a:xfrm>
          <a:prstGeom prst="rect">
            <a:avLst/>
          </a:prstGeom>
          <a:noFill/>
          <a:ln>
            <a:noFill/>
          </a:ln>
        </p:spPr>
        <p:txBody>
          <a:bodyPr spcFirstLastPara="1" wrap="square" lIns="0" tIns="0" rIns="0" bIns="0" anchor="t" anchorCtr="0">
            <a:noAutofit/>
          </a:bodyPr>
          <a:lstStyle/>
          <a:p>
            <a:pPr marL="400050" indent="-285750">
              <a:buClr>
                <a:schemeClr val="accent2"/>
              </a:buClr>
              <a:buSzPts val="1800"/>
            </a:pPr>
            <a:r>
              <a:rPr lang="nl-NL" sz="1600" dirty="0">
                <a:solidFill>
                  <a:schemeClr val="dk2"/>
                </a:solidFill>
              </a:rPr>
              <a:t>Na overlijden keert het ouderdomspensioen niet (meer) uit.</a:t>
            </a:r>
            <a:endParaRPr sz="1600" dirty="0">
              <a:solidFill>
                <a:schemeClr val="dk2"/>
              </a:solidFill>
            </a:endParaRPr>
          </a:p>
          <a:p>
            <a:pPr marL="457200" lvl="0" indent="-342900" algn="l" rtl="0">
              <a:lnSpc>
                <a:spcPct val="130000"/>
              </a:lnSpc>
              <a:spcBef>
                <a:spcPts val="0"/>
              </a:spcBef>
              <a:spcAft>
                <a:spcPts val="0"/>
              </a:spcAft>
              <a:buClr>
                <a:schemeClr val="accent2"/>
              </a:buClr>
              <a:buSzPts val="1800"/>
              <a:buFont typeface="Arial"/>
              <a:buChar char="•"/>
            </a:pPr>
            <a:r>
              <a:rPr lang="nl-NL" dirty="0">
                <a:solidFill>
                  <a:schemeClr val="dk2"/>
                </a:solidFill>
              </a:rPr>
              <a:t>In plaats daarvan krijgt uw partner een uitkering </a:t>
            </a:r>
            <a:r>
              <a:rPr lang="nl-NL" dirty="0">
                <a:solidFill>
                  <a:schemeClr val="accent4"/>
                </a:solidFill>
              </a:rPr>
              <a:t>partnerpensioen</a:t>
            </a:r>
            <a:r>
              <a:rPr lang="nl-NL" dirty="0">
                <a:solidFill>
                  <a:schemeClr val="dk2"/>
                </a:solidFill>
              </a:rPr>
              <a:t> (vanaf de datum van uw overlijden tot overlijden van uw partner)</a:t>
            </a:r>
            <a:endParaRPr dirty="0">
              <a:solidFill>
                <a:schemeClr val="dk2"/>
              </a:solidFill>
            </a:endParaRPr>
          </a:p>
          <a:p>
            <a:pPr lvl="1">
              <a:buClr>
                <a:schemeClr val="accent2"/>
              </a:buClr>
            </a:pPr>
            <a:r>
              <a:rPr lang="nl-NL" sz="1500" dirty="0">
                <a:solidFill>
                  <a:schemeClr val="dk2"/>
                </a:solidFill>
              </a:rPr>
              <a:t>Op ‘risicobasis’ (was ‘opbouwbasis’).</a:t>
            </a:r>
            <a:endParaRPr sz="1500" dirty="0">
              <a:solidFill>
                <a:schemeClr val="dk2"/>
              </a:solidFill>
            </a:endParaRPr>
          </a:p>
          <a:p>
            <a:pPr marL="457200" lvl="0" indent="0" algn="l" rtl="0">
              <a:lnSpc>
                <a:spcPct val="130000"/>
              </a:lnSpc>
              <a:spcBef>
                <a:spcPts val="0"/>
              </a:spcBef>
              <a:spcAft>
                <a:spcPts val="0"/>
              </a:spcAft>
              <a:buNone/>
            </a:pPr>
            <a:endParaRPr sz="1600" dirty="0">
              <a:solidFill>
                <a:schemeClr val="dk2"/>
              </a:solidFill>
            </a:endParaRPr>
          </a:p>
          <a:p>
            <a:pPr lvl="0" algn="l" rtl="0">
              <a:lnSpc>
                <a:spcPct val="130000"/>
              </a:lnSpc>
              <a:spcBef>
                <a:spcPts val="0"/>
              </a:spcBef>
              <a:spcAft>
                <a:spcPts val="0"/>
              </a:spcAft>
              <a:buClr>
                <a:schemeClr val="accent2"/>
              </a:buClr>
              <a:buSzPts val="1800"/>
              <a:buFont typeface="Arial" panose="020B0604020202020204" pitchFamily="34" charset="0"/>
              <a:buChar char="•"/>
            </a:pPr>
            <a:r>
              <a:rPr lang="nl-NL" sz="1600" dirty="0">
                <a:solidFill>
                  <a:schemeClr val="dk2"/>
                </a:solidFill>
              </a:rPr>
              <a:t>Hoeveel krijgt uw partner dan?</a:t>
            </a:r>
            <a:endParaRPr sz="1600" dirty="0"/>
          </a:p>
          <a:p>
            <a:pPr lvl="1" algn="l" rtl="0">
              <a:lnSpc>
                <a:spcPct val="130000"/>
              </a:lnSpc>
              <a:spcBef>
                <a:spcPts val="0"/>
              </a:spcBef>
              <a:spcAft>
                <a:spcPts val="0"/>
              </a:spcAft>
              <a:buClr>
                <a:schemeClr val="accent2"/>
              </a:buClr>
              <a:buSzPts val="1800"/>
              <a:buFont typeface="Arial" panose="020B0604020202020204" pitchFamily="34" charset="0"/>
              <a:buChar char="•"/>
            </a:pPr>
            <a:r>
              <a:rPr lang="nl-NL" i="1" dirty="0"/>
              <a:t>als u overlijdt gedurende de opbouwfase: </a:t>
            </a:r>
            <a:br>
              <a:rPr lang="nl-NL" dirty="0">
                <a:solidFill>
                  <a:schemeClr val="dk2"/>
                </a:solidFill>
              </a:rPr>
            </a:br>
            <a:r>
              <a:rPr lang="nl-NL" dirty="0">
                <a:solidFill>
                  <a:schemeClr val="dk2"/>
                </a:solidFill>
              </a:rPr>
              <a:t>afhankelijk van de hoogte van het salaris, de tijd dat u in dienst zou zijn bij de werkgever tot de pensioendatum.</a:t>
            </a:r>
            <a:endParaRPr dirty="0"/>
          </a:p>
          <a:p>
            <a:pPr lvl="1" algn="l" rtl="0">
              <a:lnSpc>
                <a:spcPct val="130000"/>
              </a:lnSpc>
              <a:spcBef>
                <a:spcPts val="0"/>
              </a:spcBef>
              <a:spcAft>
                <a:spcPts val="0"/>
              </a:spcAft>
              <a:buClr>
                <a:schemeClr val="accent2"/>
              </a:buClr>
              <a:buSzPts val="1800"/>
              <a:buFont typeface="Arial" panose="020B0604020202020204" pitchFamily="34" charset="0"/>
              <a:buChar char="•"/>
            </a:pPr>
            <a:r>
              <a:rPr lang="nl-NL" i="1" dirty="0"/>
              <a:t>als u overlijdt na pensioeningang:</a:t>
            </a:r>
            <a:br>
              <a:rPr lang="nl-NL" dirty="0">
                <a:solidFill>
                  <a:schemeClr val="dk2"/>
                </a:solidFill>
              </a:rPr>
            </a:br>
            <a:r>
              <a:rPr lang="nl-NL" dirty="0">
                <a:solidFill>
                  <a:schemeClr val="dk2"/>
                </a:solidFill>
              </a:rPr>
              <a:t>veelal 70% van het ouderdomspensioen.</a:t>
            </a:r>
            <a:endParaRPr dirty="0"/>
          </a:p>
          <a:p>
            <a:pPr lvl="1" algn="l" rtl="0">
              <a:lnSpc>
                <a:spcPct val="130000"/>
              </a:lnSpc>
              <a:spcBef>
                <a:spcPts val="0"/>
              </a:spcBef>
              <a:spcAft>
                <a:spcPts val="0"/>
              </a:spcAft>
              <a:buClr>
                <a:schemeClr val="accent2"/>
              </a:buClr>
              <a:buSzPts val="1800"/>
              <a:buFont typeface="Arial" panose="020B0604020202020204" pitchFamily="34" charset="0"/>
              <a:buChar char="•"/>
            </a:pPr>
            <a:endParaRPr dirty="0">
              <a:solidFill>
                <a:schemeClr val="dk2"/>
              </a:solidFill>
            </a:endParaRPr>
          </a:p>
          <a:p>
            <a:pPr lvl="0" algn="l" rtl="0">
              <a:lnSpc>
                <a:spcPct val="130000"/>
              </a:lnSpc>
              <a:spcBef>
                <a:spcPts val="0"/>
              </a:spcBef>
              <a:spcAft>
                <a:spcPts val="0"/>
              </a:spcAft>
              <a:buClr>
                <a:schemeClr val="accent2"/>
              </a:buClr>
              <a:buSzPts val="1800"/>
              <a:buFont typeface="Arial" panose="020B0604020202020204" pitchFamily="34" charset="0"/>
              <a:buChar char="•"/>
            </a:pPr>
            <a:r>
              <a:rPr lang="nl-NL" sz="1600" dirty="0">
                <a:solidFill>
                  <a:schemeClr val="dk2"/>
                </a:solidFill>
              </a:rPr>
              <a:t>Daarnaast is er mogelijk ook een </a:t>
            </a:r>
            <a:r>
              <a:rPr lang="nl-NL" sz="1600" dirty="0">
                <a:solidFill>
                  <a:schemeClr val="accent4"/>
                </a:solidFill>
              </a:rPr>
              <a:t>uitkering voor wezen.</a:t>
            </a:r>
            <a:endParaRPr sz="1600" dirty="0">
              <a:solidFill>
                <a:schemeClr val="accent4"/>
              </a:solidFill>
            </a:endParaRPr>
          </a:p>
        </p:txBody>
      </p:sp>
      <p:sp>
        <p:nvSpPr>
          <p:cNvPr id="676" name="Google Shape;676;p61"/>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fld id="{00000000-1234-1234-1234-123412341234}" type="slidenum">
              <a:rPr lang="nl-NL"/>
              <a:pPr marL="0" lvl="0" indent="0" algn="l" rtl="0">
                <a:lnSpc>
                  <a:spcPct val="100000"/>
                </a:lnSpc>
                <a:spcBef>
                  <a:spcPts val="0"/>
                </a:spcBef>
                <a:spcAft>
                  <a:spcPts val="0"/>
                </a:spcAft>
                <a:buSzPts val="1400"/>
                <a:buNone/>
              </a:pPr>
              <a:t>21</a:t>
            </a:fld>
            <a:endParaRPr/>
          </a:p>
        </p:txBody>
      </p:sp>
      <p:sp>
        <p:nvSpPr>
          <p:cNvPr id="678" name="Google Shape;678;p61"/>
          <p:cNvSpPr txBox="1">
            <a:spLocks noGrp="1"/>
          </p:cNvSpPr>
          <p:nvPr>
            <p:ph type="title"/>
          </p:nvPr>
        </p:nvSpPr>
        <p:spPr>
          <a:xfrm>
            <a:off x="1202498" y="493775"/>
            <a:ext cx="8693064" cy="805636"/>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dirty="0"/>
              <a:t>Stel: u overlijdt</a:t>
            </a:r>
            <a:br>
              <a:rPr lang="nl-NL" dirty="0"/>
            </a:b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7" name="Google Shape;687;p62"/>
          <p:cNvSpPr txBox="1">
            <a:spLocks noGrp="1"/>
          </p:cNvSpPr>
          <p:nvPr>
            <p:ph sz="quarter" idx="1001"/>
          </p:nvPr>
        </p:nvSpPr>
        <p:spPr>
          <a:prstGeom prst="rect">
            <a:avLst/>
          </a:prstGeom>
          <a:noFill/>
          <a:ln>
            <a:noFill/>
          </a:ln>
        </p:spPr>
        <p:txBody>
          <a:bodyPr spcFirstLastPara="1" wrap="square" lIns="0" tIns="0" rIns="0" bIns="0" anchor="t" anchorCtr="0">
            <a:noAutofit/>
          </a:bodyPr>
          <a:lstStyle/>
          <a:p>
            <a:pPr>
              <a:buClr>
                <a:schemeClr val="accent2"/>
              </a:buClr>
              <a:buSzPts val="1800"/>
            </a:pPr>
            <a:r>
              <a:rPr lang="nl-NL" sz="1600" dirty="0">
                <a:solidFill>
                  <a:schemeClr val="dk2"/>
                </a:solidFill>
              </a:rPr>
              <a:t>Bij werkloosheid of bij vrijwillig opzeggen van dienstverband om ergens anders te gaan werken stopt de deelname aan de pensioenregeling. </a:t>
            </a:r>
            <a:br>
              <a:rPr lang="nl-NL" sz="1600" dirty="0">
                <a:solidFill>
                  <a:schemeClr val="dk2"/>
                </a:solidFill>
              </a:rPr>
            </a:br>
            <a:r>
              <a:rPr lang="nl-NL" sz="1600" dirty="0">
                <a:solidFill>
                  <a:schemeClr val="accent4"/>
                </a:solidFill>
              </a:rPr>
              <a:t>Er wordt geen pensioen meer opgebouwd.</a:t>
            </a:r>
            <a:endParaRPr sz="1600" dirty="0">
              <a:solidFill>
                <a:schemeClr val="accent4"/>
              </a:solidFill>
            </a:endParaRPr>
          </a:p>
          <a:p>
            <a:pPr marL="742950" lvl="0" indent="-285750" algn="l" rtl="0">
              <a:lnSpc>
                <a:spcPct val="130000"/>
              </a:lnSpc>
              <a:spcBef>
                <a:spcPts val="0"/>
              </a:spcBef>
              <a:spcAft>
                <a:spcPts val="0"/>
              </a:spcAft>
              <a:buClr>
                <a:schemeClr val="accent2"/>
              </a:buClr>
              <a:buFont typeface="Arial" panose="020B0604020202020204" pitchFamily="34" charset="0"/>
              <a:buChar char="•"/>
            </a:pPr>
            <a:endParaRPr sz="1600" dirty="0">
              <a:solidFill>
                <a:schemeClr val="accent4"/>
              </a:solidFill>
            </a:endParaRPr>
          </a:p>
          <a:p>
            <a:pPr lvl="0" algn="l" rtl="0">
              <a:lnSpc>
                <a:spcPct val="130000"/>
              </a:lnSpc>
              <a:spcBef>
                <a:spcPts val="0"/>
              </a:spcBef>
              <a:spcAft>
                <a:spcPts val="0"/>
              </a:spcAft>
              <a:buClr>
                <a:schemeClr val="accent2"/>
              </a:buClr>
              <a:buSzPts val="1800"/>
              <a:buFont typeface="Arial" panose="020B0604020202020204" pitchFamily="34" charset="0"/>
              <a:buChar char="•"/>
            </a:pPr>
            <a:r>
              <a:rPr lang="nl-NL" sz="1600" dirty="0">
                <a:solidFill>
                  <a:schemeClr val="dk2"/>
                </a:solidFill>
              </a:rPr>
              <a:t>De </a:t>
            </a:r>
            <a:r>
              <a:rPr lang="nl-NL" sz="1600" dirty="0">
                <a:solidFill>
                  <a:schemeClr val="accent4"/>
                </a:solidFill>
              </a:rPr>
              <a:t>opgebouwde pensioenen</a:t>
            </a:r>
            <a:r>
              <a:rPr lang="nl-NL" sz="1600" dirty="0">
                <a:solidFill>
                  <a:schemeClr val="dk2"/>
                </a:solidFill>
              </a:rPr>
              <a:t> (bij een uitkeringsovereenkomst) dan wel het opgebouwde kapitaal (bij een premieovereenkomst) </a:t>
            </a:r>
            <a:r>
              <a:rPr lang="nl-NL" sz="1600" dirty="0">
                <a:solidFill>
                  <a:schemeClr val="accent4"/>
                </a:solidFill>
              </a:rPr>
              <a:t>blijven bestaan.</a:t>
            </a:r>
            <a:br>
              <a:rPr lang="nl-NL" sz="1600" dirty="0"/>
            </a:br>
            <a:r>
              <a:rPr lang="nl-NL" sz="1600" dirty="0">
                <a:solidFill>
                  <a:schemeClr val="dk2"/>
                </a:solidFill>
              </a:rPr>
              <a:t>Er blijft ook dekking voor een partnerpensioen.</a:t>
            </a:r>
            <a:endParaRPr sz="1600" dirty="0"/>
          </a:p>
          <a:p>
            <a:pPr marL="971550" lvl="1" indent="-285750" algn="l" rtl="0">
              <a:lnSpc>
                <a:spcPct val="130000"/>
              </a:lnSpc>
              <a:spcBef>
                <a:spcPts val="0"/>
              </a:spcBef>
              <a:spcAft>
                <a:spcPts val="0"/>
              </a:spcAft>
              <a:buClr>
                <a:schemeClr val="accent2"/>
              </a:buClr>
              <a:buSzPts val="1800"/>
              <a:buFont typeface="Arial" panose="020B0604020202020204" pitchFamily="34" charset="0"/>
              <a:buChar char="•"/>
            </a:pPr>
            <a:endParaRPr dirty="0">
              <a:solidFill>
                <a:schemeClr val="dk2"/>
              </a:solidFill>
            </a:endParaRPr>
          </a:p>
          <a:p>
            <a:pPr lvl="0" algn="l" rtl="0">
              <a:lnSpc>
                <a:spcPct val="130000"/>
              </a:lnSpc>
              <a:spcBef>
                <a:spcPts val="0"/>
              </a:spcBef>
              <a:spcAft>
                <a:spcPts val="0"/>
              </a:spcAft>
              <a:buClr>
                <a:schemeClr val="accent2"/>
              </a:buClr>
              <a:buSzPts val="1800"/>
              <a:buFont typeface="Arial" panose="020B0604020202020204" pitchFamily="34" charset="0"/>
              <a:buChar char="•"/>
            </a:pPr>
            <a:r>
              <a:rPr lang="nl-NL" sz="1600" dirty="0">
                <a:solidFill>
                  <a:schemeClr val="dk2"/>
                </a:solidFill>
              </a:rPr>
              <a:t>Als er sprake is van een nieuw dienstverband bij een andere werkgever bestaat de </a:t>
            </a:r>
            <a:r>
              <a:rPr lang="nl-NL" sz="1600" dirty="0">
                <a:solidFill>
                  <a:schemeClr val="accent4"/>
                </a:solidFill>
              </a:rPr>
              <a:t>mogelijkheid om de waarde van de pensioenen over te dragen</a:t>
            </a:r>
            <a:r>
              <a:rPr lang="nl-NL" sz="1600" dirty="0">
                <a:solidFill>
                  <a:schemeClr val="dk2"/>
                </a:solidFill>
              </a:rPr>
              <a:t> naar de nieuwe pensioenuitvoerder van de nieuwe werkgever. Dan vervallen de rechten bij SBZ Pensioen.</a:t>
            </a:r>
            <a:endParaRPr sz="1600" dirty="0">
              <a:solidFill>
                <a:schemeClr val="dk2"/>
              </a:solidFill>
            </a:endParaRPr>
          </a:p>
          <a:p>
            <a:pPr marL="0" lvl="0" indent="0" algn="l" rtl="0">
              <a:lnSpc>
                <a:spcPct val="130000"/>
              </a:lnSpc>
              <a:spcBef>
                <a:spcPts val="0"/>
              </a:spcBef>
              <a:spcAft>
                <a:spcPts val="0"/>
              </a:spcAft>
              <a:buSzPts val="1800"/>
              <a:buNone/>
            </a:pPr>
            <a:endParaRPr sz="1600" dirty="0">
              <a:solidFill>
                <a:schemeClr val="dk2"/>
              </a:solidFill>
            </a:endParaRPr>
          </a:p>
        </p:txBody>
      </p:sp>
      <p:sp>
        <p:nvSpPr>
          <p:cNvPr id="684" name="Google Shape;684;p62"/>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fld id="{00000000-1234-1234-1234-123412341234}" type="slidenum">
              <a:rPr lang="nl-NL"/>
              <a:pPr marL="0" lvl="0" indent="0" algn="l" rtl="0">
                <a:lnSpc>
                  <a:spcPct val="100000"/>
                </a:lnSpc>
                <a:spcBef>
                  <a:spcPts val="0"/>
                </a:spcBef>
                <a:spcAft>
                  <a:spcPts val="0"/>
                </a:spcAft>
                <a:buSzPts val="1400"/>
                <a:buNone/>
              </a:pPr>
              <a:t>22</a:t>
            </a:fld>
            <a:endParaRPr/>
          </a:p>
        </p:txBody>
      </p:sp>
      <p:sp>
        <p:nvSpPr>
          <p:cNvPr id="686" name="Google Shape;686;p62"/>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dirty="0"/>
              <a:t>Stel: u gaat uit dienst</a:t>
            </a:r>
            <a:br>
              <a:rPr lang="nl-NL" dirty="0"/>
            </a:br>
            <a:endParaRPr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5" name="Google Shape;695;p63"/>
          <p:cNvSpPr txBox="1">
            <a:spLocks noGrp="1"/>
          </p:cNvSpPr>
          <p:nvPr>
            <p:ph sz="quarter" idx="1001"/>
          </p:nvPr>
        </p:nvSpPr>
        <p:spPr>
          <a:xfrm>
            <a:off x="1202498" y="1273870"/>
            <a:ext cx="8683200" cy="4140000"/>
          </a:xfrm>
          <a:prstGeom prst="rect">
            <a:avLst/>
          </a:prstGeom>
          <a:noFill/>
          <a:ln>
            <a:noFill/>
          </a:ln>
        </p:spPr>
        <p:txBody>
          <a:bodyPr spcFirstLastPara="1" wrap="square" lIns="0" tIns="0" rIns="0" bIns="0" anchor="t" anchorCtr="0">
            <a:noAutofit/>
          </a:bodyPr>
          <a:lstStyle/>
          <a:p>
            <a:pPr>
              <a:buClr>
                <a:schemeClr val="accent2"/>
              </a:buClr>
              <a:buSzPts val="1800"/>
            </a:pPr>
            <a:r>
              <a:rPr lang="nl-NL" sz="1600" dirty="0">
                <a:solidFill>
                  <a:schemeClr val="dk2"/>
                </a:solidFill>
              </a:rPr>
              <a:t>Bij arbeidsongeschiktheid krijgt u mogelijk een aanvulling op de WIA-uitkering.</a:t>
            </a:r>
            <a:endParaRPr sz="1600" dirty="0">
              <a:solidFill>
                <a:schemeClr val="dk2"/>
              </a:solidFill>
            </a:endParaRPr>
          </a:p>
          <a:p>
            <a:pPr marL="742950" lvl="0" indent="-285750" algn="l" rtl="0">
              <a:lnSpc>
                <a:spcPct val="130000"/>
              </a:lnSpc>
              <a:spcBef>
                <a:spcPts val="0"/>
              </a:spcBef>
              <a:spcAft>
                <a:spcPts val="0"/>
              </a:spcAft>
              <a:buClr>
                <a:schemeClr val="accent2"/>
              </a:buClr>
              <a:buFont typeface="Arial" panose="020B0604020202020204" pitchFamily="34" charset="0"/>
              <a:buChar char="•"/>
            </a:pPr>
            <a:endParaRPr sz="1600" dirty="0">
              <a:solidFill>
                <a:schemeClr val="dk2"/>
              </a:solidFill>
            </a:endParaRPr>
          </a:p>
          <a:p>
            <a:pPr lvl="0" algn="l" rtl="0">
              <a:lnSpc>
                <a:spcPct val="130000"/>
              </a:lnSpc>
              <a:spcBef>
                <a:spcPts val="0"/>
              </a:spcBef>
              <a:spcAft>
                <a:spcPts val="0"/>
              </a:spcAft>
              <a:buClr>
                <a:schemeClr val="accent2"/>
              </a:buClr>
              <a:buSzPts val="1800"/>
              <a:buFont typeface="Arial" panose="020B0604020202020204" pitchFamily="34" charset="0"/>
              <a:buChar char="•"/>
            </a:pPr>
            <a:r>
              <a:rPr lang="nl-NL" sz="1600" dirty="0">
                <a:solidFill>
                  <a:schemeClr val="dk2"/>
                </a:solidFill>
              </a:rPr>
              <a:t>Daarnaast loopt de opbouw voor het ouderdomspensioen door zonder dat u daar premie voor hoeft te betalen.</a:t>
            </a:r>
            <a:endParaRPr sz="1600" dirty="0">
              <a:solidFill>
                <a:schemeClr val="dk2"/>
              </a:solidFill>
            </a:endParaRPr>
          </a:p>
        </p:txBody>
      </p:sp>
      <p:sp>
        <p:nvSpPr>
          <p:cNvPr id="692" name="Google Shape;692;p63"/>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fld id="{00000000-1234-1234-1234-123412341234}" type="slidenum">
              <a:rPr lang="nl-NL"/>
              <a:pPr marL="0" lvl="0" indent="0" algn="l" rtl="0">
                <a:lnSpc>
                  <a:spcPct val="100000"/>
                </a:lnSpc>
                <a:spcBef>
                  <a:spcPts val="0"/>
                </a:spcBef>
                <a:spcAft>
                  <a:spcPts val="0"/>
                </a:spcAft>
                <a:buSzPts val="1400"/>
                <a:buNone/>
              </a:pPr>
              <a:t>23</a:t>
            </a:fld>
            <a:endParaRPr/>
          </a:p>
        </p:txBody>
      </p:sp>
      <p:sp>
        <p:nvSpPr>
          <p:cNvPr id="694" name="Google Shape;694;p63"/>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dirty="0"/>
              <a:t>Stel: u raakt arbeidsongeschikt</a:t>
            </a:r>
            <a:br>
              <a:rPr lang="nl-NL" dirty="0"/>
            </a:br>
            <a:endParaRPr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3" name="Google Shape;703;p64"/>
          <p:cNvSpPr txBox="1">
            <a:spLocks noGrp="1"/>
          </p:cNvSpPr>
          <p:nvPr>
            <p:ph sz="quarter" idx="1001"/>
          </p:nvPr>
        </p:nvSpPr>
        <p:spPr>
          <a:xfrm>
            <a:off x="1202498" y="1427873"/>
            <a:ext cx="8683200" cy="4140000"/>
          </a:xfrm>
          <a:prstGeom prst="rect">
            <a:avLst/>
          </a:prstGeom>
        </p:spPr>
        <p:txBody>
          <a:bodyPr spcFirstLastPara="1" wrap="square" lIns="0" tIns="0" rIns="0" bIns="0" anchor="t" anchorCtr="0">
            <a:noAutofit/>
          </a:bodyPr>
          <a:lstStyle/>
          <a:p>
            <a:pPr marL="457200" lvl="0" indent="-342900" algn="l" rtl="0">
              <a:spcBef>
                <a:spcPts val="0"/>
              </a:spcBef>
              <a:spcAft>
                <a:spcPts val="0"/>
              </a:spcAft>
              <a:buClr>
                <a:schemeClr val="accent2"/>
              </a:buClr>
              <a:buSzPts val="1800"/>
              <a:buChar char="•"/>
            </a:pPr>
            <a:r>
              <a:rPr lang="nl-NL" sz="1600" dirty="0"/>
              <a:t>Bij echtscheiding heeft uw ex-partner recht op 50% van het ouderdomspensioen wat is opgebouwd tijdens het huwelijk. Er blijft dus minder pensioen over. </a:t>
            </a:r>
            <a:endParaRPr sz="1600" dirty="0"/>
          </a:p>
          <a:p>
            <a:pPr marL="457200" lvl="0" indent="-342900" algn="l" rtl="0">
              <a:spcBef>
                <a:spcPts val="0"/>
              </a:spcBef>
              <a:spcAft>
                <a:spcPts val="0"/>
              </a:spcAft>
              <a:buClr>
                <a:schemeClr val="accent2"/>
              </a:buClr>
              <a:buSzPts val="1800"/>
              <a:buChar char="•"/>
            </a:pPr>
            <a:r>
              <a:rPr lang="nl-NL" sz="1600" dirty="0"/>
              <a:t>Daarnaast heeft de ex-partner recht op een gedeelte van het partnerpensioen dat is opgebouwd.</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nl-NL" sz="1600" dirty="0"/>
              <a:t>… tenzij u onderling andere afspraken maakt.</a:t>
            </a:r>
            <a:endParaRPr sz="1600" dirty="0"/>
          </a:p>
          <a:p>
            <a:pPr marL="0" lvl="0" indent="0" algn="l" rtl="0">
              <a:spcBef>
                <a:spcPts val="0"/>
              </a:spcBef>
              <a:spcAft>
                <a:spcPts val="0"/>
              </a:spcAft>
              <a:buNone/>
            </a:pPr>
            <a:endParaRPr sz="1600" dirty="0"/>
          </a:p>
        </p:txBody>
      </p:sp>
      <p:sp>
        <p:nvSpPr>
          <p:cNvPr id="700" name="Google Shape;700;p64"/>
          <p:cNvSpPr txBox="1">
            <a:spLocks noGrp="1"/>
          </p:cNvSpPr>
          <p:nvPr>
            <p:ph type="sldNum" sz="quarter" idx="1004"/>
          </p:nvPr>
        </p:nvSpPr>
        <p:spPr>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SzPts val="1400"/>
              <a:buFont typeface="Arial"/>
              <a:buNone/>
            </a:pPr>
            <a:fld id="{00000000-1234-1234-1234-123412341234}" type="slidenum">
              <a:rPr lang="nl-NL"/>
              <a:pPr marL="0" lvl="0" indent="0" algn="l" rtl="0">
                <a:spcBef>
                  <a:spcPts val="0"/>
                </a:spcBef>
                <a:spcAft>
                  <a:spcPts val="0"/>
                </a:spcAft>
                <a:buClr>
                  <a:srgbClr val="000000"/>
                </a:buClr>
                <a:buSzPts val="1400"/>
                <a:buFont typeface="Arial"/>
                <a:buNone/>
              </a:pPr>
              <a:t>24</a:t>
            </a:fld>
            <a:endParaRPr/>
          </a:p>
        </p:txBody>
      </p:sp>
      <p:sp>
        <p:nvSpPr>
          <p:cNvPr id="702" name="Google Shape;702;p64"/>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nl-NL"/>
              <a:t>Stel: u gaat scheiden</a:t>
            </a:r>
            <a:endParaRPr/>
          </a:p>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2" name="Google Shape;712;p65"/>
          <p:cNvSpPr txBox="1">
            <a:spLocks noGrp="1"/>
          </p:cNvSpPr>
          <p:nvPr>
            <p:ph sz="quarter" idx="1001"/>
          </p:nvPr>
        </p:nvSpPr>
        <p:spPr>
          <a:xfrm>
            <a:off x="1212362" y="1668505"/>
            <a:ext cx="8683200" cy="4140000"/>
          </a:xfrm>
          <a:prstGeom prst="rect">
            <a:avLst/>
          </a:prstGeom>
          <a:noFill/>
          <a:ln>
            <a:noFill/>
          </a:ln>
        </p:spPr>
        <p:txBody>
          <a:bodyPr spcFirstLastPara="1" wrap="square" lIns="0" tIns="0" rIns="0" bIns="0" anchor="t" anchorCtr="0">
            <a:noAutofit/>
          </a:bodyPr>
          <a:lstStyle/>
          <a:p>
            <a:pPr marL="412750" indent="-285750">
              <a:buClr>
                <a:schemeClr val="accent2"/>
              </a:buClr>
              <a:buSzPts val="1600"/>
            </a:pPr>
            <a:r>
              <a:rPr lang="nl-NL" sz="1600" dirty="0">
                <a:solidFill>
                  <a:schemeClr val="dk2"/>
                </a:solidFill>
              </a:rPr>
              <a:t>Standaard pensioenleeftijd: 68 jaar…</a:t>
            </a:r>
            <a:br>
              <a:rPr lang="nl-NL" sz="1600" dirty="0">
                <a:solidFill>
                  <a:schemeClr val="dk2"/>
                </a:solidFill>
              </a:rPr>
            </a:br>
            <a:r>
              <a:rPr lang="nl-NL" sz="1600" dirty="0">
                <a:solidFill>
                  <a:schemeClr val="dk2"/>
                </a:solidFill>
              </a:rPr>
              <a:t>… Maar </a:t>
            </a:r>
            <a:r>
              <a:rPr lang="nl-NL" sz="1600" dirty="0">
                <a:solidFill>
                  <a:schemeClr val="accent4"/>
                </a:solidFill>
              </a:rPr>
              <a:t>eerder of later met pensioen</a:t>
            </a:r>
            <a:r>
              <a:rPr lang="nl-NL" sz="1600" dirty="0">
                <a:solidFill>
                  <a:schemeClr val="dk2"/>
                </a:solidFill>
              </a:rPr>
              <a:t> is gewoon mogelijk. Wij rekenen uw pensioen dan om.</a:t>
            </a:r>
            <a:endParaRPr sz="1600" dirty="0"/>
          </a:p>
          <a:p>
            <a:pPr marL="562900" lvl="0" indent="-285750" algn="l" rtl="0">
              <a:lnSpc>
                <a:spcPct val="130000"/>
              </a:lnSpc>
              <a:spcBef>
                <a:spcPts val="320"/>
              </a:spcBef>
              <a:spcAft>
                <a:spcPts val="0"/>
              </a:spcAft>
              <a:buClr>
                <a:schemeClr val="accent2"/>
              </a:buClr>
              <a:buSzPts val="1700"/>
              <a:buFont typeface="Arial" panose="020B0604020202020204" pitchFamily="34" charset="0"/>
              <a:buChar char="•"/>
            </a:pPr>
            <a:endParaRPr sz="1600" dirty="0">
              <a:solidFill>
                <a:schemeClr val="dk2"/>
              </a:solidFill>
            </a:endParaRPr>
          </a:p>
          <a:p>
            <a:pPr marL="457200" lvl="0" indent="-330200" algn="l" rtl="0">
              <a:lnSpc>
                <a:spcPct val="130000"/>
              </a:lnSpc>
              <a:spcBef>
                <a:spcPts val="320"/>
              </a:spcBef>
              <a:spcAft>
                <a:spcPts val="0"/>
              </a:spcAft>
              <a:buClr>
                <a:schemeClr val="accent2"/>
              </a:buClr>
              <a:buSzPts val="1600"/>
              <a:buFont typeface="Arial" panose="020B0604020202020204" pitchFamily="34" charset="0"/>
              <a:buChar char="•"/>
            </a:pPr>
            <a:r>
              <a:rPr lang="nl-NL" sz="1600" dirty="0">
                <a:solidFill>
                  <a:schemeClr val="accent4"/>
                </a:solidFill>
              </a:rPr>
              <a:t>Deeltijdpensioen</a:t>
            </a:r>
            <a:r>
              <a:rPr lang="nl-NL" sz="1600" dirty="0">
                <a:solidFill>
                  <a:schemeClr val="dk2"/>
                </a:solidFill>
              </a:rPr>
              <a:t> (niet in combinatie met andere keuzes)</a:t>
            </a:r>
            <a:endParaRPr sz="1600" dirty="0"/>
          </a:p>
          <a:p>
            <a:pPr marL="562900" lvl="0" indent="-285750" algn="l" rtl="0">
              <a:lnSpc>
                <a:spcPct val="130000"/>
              </a:lnSpc>
              <a:spcBef>
                <a:spcPts val="320"/>
              </a:spcBef>
              <a:spcAft>
                <a:spcPts val="0"/>
              </a:spcAft>
              <a:buClr>
                <a:schemeClr val="accent2"/>
              </a:buClr>
              <a:buSzPts val="1700"/>
              <a:buFont typeface="Arial" panose="020B0604020202020204" pitchFamily="34" charset="0"/>
              <a:buChar char="•"/>
            </a:pPr>
            <a:endParaRPr sz="1600" dirty="0">
              <a:solidFill>
                <a:schemeClr val="dk2"/>
              </a:solidFill>
            </a:endParaRPr>
          </a:p>
          <a:p>
            <a:pPr marL="457200" lvl="0" indent="-330200" algn="l" rtl="0">
              <a:lnSpc>
                <a:spcPct val="130000"/>
              </a:lnSpc>
              <a:spcBef>
                <a:spcPts val="320"/>
              </a:spcBef>
              <a:spcAft>
                <a:spcPts val="0"/>
              </a:spcAft>
              <a:buClr>
                <a:schemeClr val="accent2"/>
              </a:buClr>
              <a:buSzPts val="1600"/>
              <a:buFont typeface="Arial" panose="020B0604020202020204" pitchFamily="34" charset="0"/>
              <a:buChar char="•"/>
            </a:pPr>
            <a:r>
              <a:rPr lang="nl-NL" sz="1600" dirty="0">
                <a:solidFill>
                  <a:schemeClr val="accent4"/>
                </a:solidFill>
              </a:rPr>
              <a:t>Geen partnerpensioen</a:t>
            </a:r>
            <a:r>
              <a:rPr lang="nl-NL" sz="1600" dirty="0">
                <a:solidFill>
                  <a:schemeClr val="dk2"/>
                </a:solidFill>
              </a:rPr>
              <a:t> inkopen bij pensionering</a:t>
            </a:r>
          </a:p>
          <a:p>
            <a:pPr marL="457200" lvl="0" indent="-330200" algn="l" rtl="0">
              <a:lnSpc>
                <a:spcPct val="130000"/>
              </a:lnSpc>
              <a:spcBef>
                <a:spcPts val="320"/>
              </a:spcBef>
              <a:spcAft>
                <a:spcPts val="0"/>
              </a:spcAft>
              <a:buClr>
                <a:schemeClr val="accent2"/>
              </a:buClr>
              <a:buSzPts val="1600"/>
              <a:buFont typeface="Arial" panose="020B0604020202020204" pitchFamily="34" charset="0"/>
              <a:buChar char="•"/>
            </a:pPr>
            <a:endParaRPr lang="nl-NL" sz="1600" dirty="0">
              <a:solidFill>
                <a:schemeClr val="dk2"/>
              </a:solidFill>
            </a:endParaRPr>
          </a:p>
          <a:p>
            <a:pPr marL="457200" lvl="0" indent="-330200" algn="l" rtl="0">
              <a:lnSpc>
                <a:spcPct val="130000"/>
              </a:lnSpc>
              <a:spcBef>
                <a:spcPts val="320"/>
              </a:spcBef>
              <a:spcAft>
                <a:spcPts val="0"/>
              </a:spcAft>
              <a:buClr>
                <a:schemeClr val="accent2"/>
              </a:buClr>
              <a:buSzPts val="1600"/>
              <a:buFont typeface="Arial" panose="020B0604020202020204" pitchFamily="34" charset="0"/>
              <a:buChar char="•"/>
            </a:pPr>
            <a:r>
              <a:rPr lang="nl-NL" sz="1600" dirty="0">
                <a:solidFill>
                  <a:schemeClr val="accent4"/>
                </a:solidFill>
              </a:rPr>
              <a:t>Vast of variabel </a:t>
            </a:r>
            <a:r>
              <a:rPr lang="nl-NL" sz="1600" dirty="0">
                <a:solidFill>
                  <a:schemeClr val="dk2"/>
                </a:solidFill>
              </a:rPr>
              <a:t>pensioen</a:t>
            </a:r>
            <a:endParaRPr sz="1600" dirty="0">
              <a:solidFill>
                <a:schemeClr val="dk2"/>
              </a:solidFill>
            </a:endParaRPr>
          </a:p>
          <a:p>
            <a:pPr marL="0" lvl="0" indent="0" algn="l" rtl="0">
              <a:lnSpc>
                <a:spcPct val="130000"/>
              </a:lnSpc>
              <a:spcBef>
                <a:spcPts val="0"/>
              </a:spcBef>
              <a:spcAft>
                <a:spcPts val="0"/>
              </a:spcAft>
              <a:buClr>
                <a:schemeClr val="dk1"/>
              </a:buClr>
              <a:buSzPts val="1700"/>
              <a:buNone/>
            </a:pPr>
            <a:endParaRPr sz="1600" dirty="0">
              <a:solidFill>
                <a:schemeClr val="dk2"/>
              </a:solidFill>
            </a:endParaRPr>
          </a:p>
        </p:txBody>
      </p:sp>
      <p:sp>
        <p:nvSpPr>
          <p:cNvPr id="709" name="Google Shape;709;p65"/>
          <p:cNvSpPr txBox="1">
            <a:spLocks noGrp="1"/>
          </p:cNvSpPr>
          <p:nvPr>
            <p:ph type="sldNum" sz="quarter" idx="1004"/>
          </p:nvPr>
        </p:nvSpPr>
        <p:spPr>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nl-NL"/>
              <a:pPr marL="0" lvl="0" indent="0" algn="l" rtl="0">
                <a:lnSpc>
                  <a:spcPct val="100000"/>
                </a:lnSpc>
                <a:spcBef>
                  <a:spcPts val="0"/>
                </a:spcBef>
                <a:spcAft>
                  <a:spcPts val="0"/>
                </a:spcAft>
                <a:buSzPts val="1400"/>
                <a:buNone/>
              </a:pPr>
              <a:t>25</a:t>
            </a:fld>
            <a:endParaRPr/>
          </a:p>
        </p:txBody>
      </p:sp>
      <p:sp>
        <p:nvSpPr>
          <p:cNvPr id="711" name="Google Shape;711;p6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Open Sans"/>
              <a:buNone/>
            </a:pPr>
            <a:r>
              <a:rPr lang="nl-NL">
                <a:latin typeface="Open Sans"/>
                <a:ea typeface="Open Sans"/>
                <a:cs typeface="Open Sans"/>
                <a:sym typeface="Open Sans"/>
              </a:rPr>
              <a:t>Met pensioen: </a:t>
            </a:r>
            <a:br>
              <a:rPr lang="nl-NL">
                <a:latin typeface="Open Sans"/>
                <a:ea typeface="Open Sans"/>
                <a:cs typeface="Open Sans"/>
                <a:sym typeface="Open Sans"/>
              </a:rPr>
            </a:br>
            <a:r>
              <a:rPr lang="nl-NL">
                <a:latin typeface="Open Sans"/>
                <a:ea typeface="Open Sans"/>
                <a:cs typeface="Open Sans"/>
                <a:sym typeface="Open Sans"/>
              </a:rPr>
              <a:t>welke keuzes heeft u?                    </a:t>
            </a:r>
            <a:endParaRPr/>
          </a:p>
        </p:txBody>
      </p:sp>
      <p:sp>
        <p:nvSpPr>
          <p:cNvPr id="713" name="Google Shape;713;p65"/>
          <p:cNvSpPr txBox="1"/>
          <p:nvPr/>
        </p:nvSpPr>
        <p:spPr>
          <a:xfrm>
            <a:off x="1202498" y="6519910"/>
            <a:ext cx="7017900" cy="33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nl-NL" sz="1000" b="0" i="0" u="none" strike="noStrike" cap="none">
                <a:solidFill>
                  <a:srgbClr val="000000"/>
                </a:solidFill>
                <a:latin typeface="Arial"/>
                <a:ea typeface="Arial"/>
                <a:cs typeface="Arial"/>
                <a:sym typeface="Arial"/>
              </a:rPr>
              <a:t>Meer weten? </a:t>
            </a:r>
            <a:r>
              <a:rPr lang="nl-NL" sz="1000" b="0" i="0" u="sng" strike="noStrike" cap="none">
                <a:solidFill>
                  <a:schemeClr val="hlink"/>
                </a:solidFill>
                <a:latin typeface="Arial"/>
                <a:ea typeface="Arial"/>
                <a:cs typeface="Arial"/>
                <a:sym typeface="Arial"/>
                <a:hlinkClick r:id="rId3"/>
              </a:rPr>
              <a:t>https://www.sbzpensioen.nl/bijna-met-pensioen/met-pensioen-gaan</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20" name="Google Shape;720;p66"/>
          <p:cNvSpPr txBox="1">
            <a:spLocks noGrp="1"/>
          </p:cNvSpPr>
          <p:nvPr>
            <p:ph type="body" idx="2"/>
          </p:nvPr>
        </p:nvSpPr>
        <p:spPr>
          <a:xfrm>
            <a:off x="1676399" y="1462520"/>
            <a:ext cx="8746500" cy="4128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3500"/>
              <a:buNone/>
            </a:pPr>
            <a:r>
              <a:rPr lang="nl-NL" dirty="0">
                <a:solidFill>
                  <a:schemeClr val="tx2"/>
                </a:solidFill>
              </a:rPr>
              <a:t>Persoonlijk portaal</a:t>
            </a:r>
            <a:endParaRPr dirty="0">
              <a:solidFill>
                <a:schemeClr val="tx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7"/>
          <p:cNvSpPr txBox="1"/>
          <p:nvPr/>
        </p:nvSpPr>
        <p:spPr>
          <a:xfrm>
            <a:off x="2289246" y="1955463"/>
            <a:ext cx="7898700" cy="338700"/>
          </a:xfrm>
          <a:prstGeom prst="rect">
            <a:avLst/>
          </a:prstGeom>
          <a:noFill/>
          <a:ln>
            <a:noFill/>
          </a:ln>
        </p:spPr>
        <p:txBody>
          <a:bodyPr spcFirstLastPara="1" wrap="square" lIns="45700" tIns="45700" rIns="45700" bIns="45700" anchor="t" anchorCtr="0">
            <a:noAutofit/>
          </a:bodyPr>
          <a:lstStyle/>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726" name="Google Shape;726;p67"/>
          <p:cNvCxnSpPr/>
          <p:nvPr/>
        </p:nvCxnSpPr>
        <p:spPr>
          <a:xfrm>
            <a:off x="1517649" y="6229350"/>
            <a:ext cx="9156600" cy="0"/>
          </a:xfrm>
          <a:prstGeom prst="straightConnector1">
            <a:avLst/>
          </a:prstGeom>
          <a:noFill/>
          <a:ln w="25400" cap="flat" cmpd="sng">
            <a:solidFill>
              <a:srgbClr val="F7D376"/>
            </a:solidFill>
            <a:prstDash val="solid"/>
            <a:round/>
            <a:headEnd type="none" w="sm" len="sm"/>
            <a:tailEnd type="none" w="sm" len="sm"/>
          </a:ln>
        </p:spPr>
      </p:cxnSp>
      <p:sp>
        <p:nvSpPr>
          <p:cNvPr id="727" name="Google Shape;727;p67"/>
          <p:cNvSpPr txBox="1"/>
          <p:nvPr/>
        </p:nvSpPr>
        <p:spPr>
          <a:xfrm>
            <a:off x="1958416" y="1558290"/>
            <a:ext cx="8229600" cy="4332000"/>
          </a:xfrm>
          <a:prstGeom prst="rect">
            <a:avLst/>
          </a:prstGeom>
          <a:noFill/>
          <a:ln>
            <a:noFill/>
          </a:ln>
        </p:spPr>
        <p:txBody>
          <a:bodyPr spcFirstLastPara="1" wrap="square" lIns="45700" tIns="45700" rIns="45700" bIns="45700" anchor="t" anchorCtr="0">
            <a:noAutofit/>
          </a:bodyPr>
          <a:lstStyle/>
          <a:p>
            <a:pPr marL="783771" marR="0" lvl="1" indent="-231321"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Open Sans"/>
              <a:ea typeface="Open Sans"/>
              <a:cs typeface="Open Sans"/>
              <a:sym typeface="Open Sans"/>
            </a:endParaRPr>
          </a:p>
        </p:txBody>
      </p:sp>
      <p:sp>
        <p:nvSpPr>
          <p:cNvPr id="728" name="Google Shape;728;p67"/>
          <p:cNvSpPr txBox="1"/>
          <p:nvPr/>
        </p:nvSpPr>
        <p:spPr>
          <a:xfrm>
            <a:off x="2322617" y="1548850"/>
            <a:ext cx="8345400" cy="323100"/>
          </a:xfrm>
          <a:prstGeom prst="rect">
            <a:avLst/>
          </a:prstGeom>
          <a:noFill/>
          <a:ln>
            <a:noFill/>
          </a:ln>
        </p:spPr>
        <p:txBody>
          <a:bodyPr spcFirstLastPara="1" wrap="square" lIns="45700" tIns="45700" rIns="45700" bIns="45700" anchor="t" anchorCtr="0">
            <a:noAutofit/>
          </a:bodyPr>
          <a:lstStyle/>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7B3484"/>
              </a:solidFill>
              <a:latin typeface="Calibri"/>
              <a:ea typeface="Calibri"/>
              <a:cs typeface="Calibri"/>
              <a:sym typeface="Calibri"/>
            </a:endParaRPr>
          </a:p>
        </p:txBody>
      </p:sp>
      <p:pic>
        <p:nvPicPr>
          <p:cNvPr id="729" name="Google Shape;729;p67"/>
          <p:cNvPicPr preferRelativeResize="0"/>
          <p:nvPr/>
        </p:nvPicPr>
        <p:blipFill rotWithShape="1">
          <a:blip r:embed="rId3">
            <a:alphaModFix/>
          </a:blip>
          <a:srcRect/>
          <a:stretch/>
        </p:blipFill>
        <p:spPr>
          <a:xfrm>
            <a:off x="1524001" y="1588114"/>
            <a:ext cx="9144001" cy="4641237"/>
          </a:xfrm>
          <a:prstGeom prst="rect">
            <a:avLst/>
          </a:prstGeom>
          <a:noFill/>
          <a:ln>
            <a:noFill/>
          </a:ln>
        </p:spPr>
      </p:pic>
      <p:sp>
        <p:nvSpPr>
          <p:cNvPr id="730" name="Google Shape;730;p67">
            <a:hlinkClick r:id="rId4" action="ppaction://hlinksldjump"/>
          </p:cNvPr>
          <p:cNvSpPr/>
          <p:nvPr/>
        </p:nvSpPr>
        <p:spPr>
          <a:xfrm>
            <a:off x="4180325" y="6005522"/>
            <a:ext cx="1204500" cy="223800"/>
          </a:xfrm>
          <a:prstGeom prst="roundRect">
            <a:avLst>
              <a:gd name="adj" fmla="val 16667"/>
            </a:avLst>
          </a:prstGeom>
          <a:noFill/>
          <a:ln w="12700" cap="flat" cmpd="sng">
            <a:solidFill>
              <a:schemeClr val="accent1"/>
            </a:solidFill>
            <a:prstDash val="solid"/>
            <a:round/>
            <a:headEnd type="none" w="sm" len="sm"/>
            <a:tailEnd type="none" w="sm" len="sm"/>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1" name="Google Shape;731;p67"/>
          <p:cNvSpPr/>
          <p:nvPr/>
        </p:nvSpPr>
        <p:spPr>
          <a:xfrm>
            <a:off x="8361950" y="2286000"/>
            <a:ext cx="1644300" cy="481200"/>
          </a:xfrm>
          <a:prstGeom prst="ellipse">
            <a:avLst/>
          </a:prstGeom>
          <a:noFill/>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67"/>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nl-NL"/>
              <a:pPr marL="0" lvl="0" indent="0" algn="l" rtl="0">
                <a:lnSpc>
                  <a:spcPct val="100000"/>
                </a:lnSpc>
                <a:spcBef>
                  <a:spcPts val="0"/>
                </a:spcBef>
                <a:spcAft>
                  <a:spcPts val="0"/>
                </a:spcAft>
                <a:buClr>
                  <a:srgbClr val="000000"/>
                </a:buClr>
                <a:buSzPts val="1400"/>
                <a:buFont typeface="Arial"/>
                <a:buNone/>
              </a:pPr>
              <a:t>27</a:t>
            </a:fld>
            <a:endParaRPr/>
          </a:p>
        </p:txBody>
      </p:sp>
      <p:sp>
        <p:nvSpPr>
          <p:cNvPr id="732" name="Google Shape;732;p67"/>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dirty="0"/>
              <a:t>Log in met </a:t>
            </a:r>
            <a:r>
              <a:rPr lang="nl-NL" dirty="0" err="1"/>
              <a:t>DigiD</a:t>
            </a:r>
            <a:r>
              <a:rPr lang="nl-NL" dirty="0"/>
              <a:t> op mijn.sbzpensioen.nl </a:t>
            </a:r>
            <a:br>
              <a:rPr lang="nl-NL" dirty="0"/>
            </a:br>
            <a:r>
              <a:rPr lang="nl-NL" sz="1900" b="0" dirty="0"/>
              <a:t>(of een alternatief indien geen </a:t>
            </a:r>
            <a:r>
              <a:rPr lang="nl-NL" sz="1900" b="0" dirty="0" err="1"/>
              <a:t>DigiD</a:t>
            </a:r>
            <a:r>
              <a:rPr lang="nl-NL" sz="1900" b="0" dirty="0"/>
              <a:t> mogelijk is)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68"/>
          <p:cNvSpPr txBox="1"/>
          <p:nvPr/>
        </p:nvSpPr>
        <p:spPr>
          <a:xfrm>
            <a:off x="2289246" y="1955463"/>
            <a:ext cx="7898700" cy="338700"/>
          </a:xfrm>
          <a:prstGeom prst="rect">
            <a:avLst/>
          </a:prstGeom>
          <a:noFill/>
          <a:ln>
            <a:noFill/>
          </a:ln>
        </p:spPr>
        <p:txBody>
          <a:bodyPr spcFirstLastPara="1" wrap="square" lIns="45700" tIns="45700" rIns="45700" bIns="45700" anchor="t" anchorCtr="0">
            <a:noAutofit/>
          </a:bodyPr>
          <a:lstStyle/>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740" name="Google Shape;740;p68"/>
          <p:cNvCxnSpPr/>
          <p:nvPr/>
        </p:nvCxnSpPr>
        <p:spPr>
          <a:xfrm>
            <a:off x="1517649" y="6229350"/>
            <a:ext cx="9156600" cy="0"/>
          </a:xfrm>
          <a:prstGeom prst="straightConnector1">
            <a:avLst/>
          </a:prstGeom>
          <a:noFill/>
          <a:ln w="25400" cap="flat" cmpd="sng">
            <a:solidFill>
              <a:srgbClr val="F7D376"/>
            </a:solidFill>
            <a:prstDash val="solid"/>
            <a:round/>
            <a:headEnd type="none" w="sm" len="sm"/>
            <a:tailEnd type="none" w="sm" len="sm"/>
          </a:ln>
        </p:spPr>
      </p:cxnSp>
      <p:sp>
        <p:nvSpPr>
          <p:cNvPr id="741" name="Google Shape;741;p68"/>
          <p:cNvSpPr txBox="1"/>
          <p:nvPr/>
        </p:nvSpPr>
        <p:spPr>
          <a:xfrm>
            <a:off x="1958416" y="1558290"/>
            <a:ext cx="8229600" cy="4332000"/>
          </a:xfrm>
          <a:prstGeom prst="rect">
            <a:avLst/>
          </a:prstGeom>
          <a:noFill/>
          <a:ln>
            <a:noFill/>
          </a:ln>
        </p:spPr>
        <p:txBody>
          <a:bodyPr spcFirstLastPara="1" wrap="square" lIns="45700" tIns="45700" rIns="45700" bIns="45700" anchor="t" anchorCtr="0">
            <a:noAutofit/>
          </a:bodyPr>
          <a:lstStyle/>
          <a:p>
            <a:pPr marL="783771" marR="0" lvl="1" indent="-231321"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Open Sans"/>
              <a:ea typeface="Open Sans"/>
              <a:cs typeface="Open Sans"/>
              <a:sym typeface="Open Sans"/>
            </a:endParaRPr>
          </a:p>
        </p:txBody>
      </p:sp>
      <p:sp>
        <p:nvSpPr>
          <p:cNvPr id="742" name="Google Shape;742;p68"/>
          <p:cNvSpPr txBox="1"/>
          <p:nvPr/>
        </p:nvSpPr>
        <p:spPr>
          <a:xfrm>
            <a:off x="2322617" y="1548850"/>
            <a:ext cx="8345400" cy="323100"/>
          </a:xfrm>
          <a:prstGeom prst="rect">
            <a:avLst/>
          </a:prstGeom>
          <a:noFill/>
          <a:ln>
            <a:noFill/>
          </a:ln>
        </p:spPr>
        <p:txBody>
          <a:bodyPr spcFirstLastPara="1" wrap="square" lIns="45700" tIns="45700" rIns="45700" bIns="45700" anchor="t" anchorCtr="0">
            <a:noAutofit/>
          </a:bodyPr>
          <a:lstStyle/>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7B3484"/>
              </a:solidFill>
              <a:latin typeface="Calibri"/>
              <a:ea typeface="Calibri"/>
              <a:cs typeface="Calibri"/>
              <a:sym typeface="Calibri"/>
            </a:endParaRPr>
          </a:p>
        </p:txBody>
      </p:sp>
      <p:pic>
        <p:nvPicPr>
          <p:cNvPr id="743" name="Google Shape;743;p68"/>
          <p:cNvPicPr preferRelativeResize="0"/>
          <p:nvPr/>
        </p:nvPicPr>
        <p:blipFill rotWithShape="1">
          <a:blip r:embed="rId3">
            <a:alphaModFix/>
          </a:blip>
          <a:srcRect/>
          <a:stretch/>
        </p:blipFill>
        <p:spPr>
          <a:xfrm>
            <a:off x="1822688" y="1470818"/>
            <a:ext cx="8546522" cy="4758532"/>
          </a:xfrm>
          <a:prstGeom prst="rect">
            <a:avLst/>
          </a:prstGeom>
          <a:noFill/>
          <a:ln>
            <a:noFill/>
          </a:ln>
        </p:spPr>
      </p:pic>
      <p:sp>
        <p:nvSpPr>
          <p:cNvPr id="744" name="Google Shape;744;p68"/>
          <p:cNvSpPr/>
          <p:nvPr/>
        </p:nvSpPr>
        <p:spPr>
          <a:xfrm>
            <a:off x="2954773" y="5725163"/>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5" name="Google Shape;745;p68">
            <a:hlinkClick r:id="rId4"/>
          </p:cNvPr>
          <p:cNvSpPr/>
          <p:nvPr/>
        </p:nvSpPr>
        <p:spPr>
          <a:xfrm>
            <a:off x="7354053" y="4255558"/>
            <a:ext cx="4590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6" name="Google Shape;746;p68">
            <a:hlinkClick r:id="rId5" action="ppaction://hlinksldjump"/>
          </p:cNvPr>
          <p:cNvSpPr/>
          <p:nvPr/>
        </p:nvSpPr>
        <p:spPr>
          <a:xfrm>
            <a:off x="6715760" y="1727200"/>
            <a:ext cx="315000" cy="1542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9" name="Google Shape;749;p68"/>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nl-NL"/>
              <a:pPr marL="0" lvl="0" indent="0" algn="l" rtl="0">
                <a:lnSpc>
                  <a:spcPct val="100000"/>
                </a:lnSpc>
                <a:spcBef>
                  <a:spcPts val="0"/>
                </a:spcBef>
                <a:spcAft>
                  <a:spcPts val="0"/>
                </a:spcAft>
                <a:buClr>
                  <a:srgbClr val="000000"/>
                </a:buClr>
                <a:buSzPts val="1400"/>
                <a:buFont typeface="Arial"/>
                <a:buNone/>
              </a:pPr>
              <a:t>28</a:t>
            </a:fld>
            <a:endParaRPr/>
          </a:p>
        </p:txBody>
      </p:sp>
      <p:sp>
        <p:nvSpPr>
          <p:cNvPr id="747" name="Google Shape;747;p6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dirty="0"/>
              <a:t>Dan komt u bij 1e keer inloggen op de welkomstpagina</a:t>
            </a:r>
            <a:endParaRPr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3" name="Google Shape;773;p71"/>
          <p:cNvSpPr txBox="1">
            <a:spLocks noGrp="1"/>
          </p:cNvSpPr>
          <p:nvPr>
            <p:ph sz="quarter" idx="1001"/>
          </p:nvPr>
        </p:nvSpPr>
        <p:spPr>
          <a:xfrm>
            <a:off x="1204105" y="1726058"/>
            <a:ext cx="8683200" cy="3889942"/>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Clr>
                <a:schemeClr val="accent2"/>
              </a:buClr>
              <a:buSzPts val="2400"/>
              <a:buNone/>
            </a:pPr>
            <a:r>
              <a:rPr lang="nl-NL" sz="1600" b="1" dirty="0"/>
              <a:t>Waarom?</a:t>
            </a:r>
            <a:endParaRPr sz="1600" dirty="0"/>
          </a:p>
          <a:p>
            <a:pPr marL="349250" lvl="0" indent="-285750" algn="l" rtl="0">
              <a:lnSpc>
                <a:spcPct val="130000"/>
              </a:lnSpc>
              <a:spcBef>
                <a:spcPts val="400"/>
              </a:spcBef>
              <a:spcAft>
                <a:spcPts val="0"/>
              </a:spcAft>
              <a:buClr>
                <a:schemeClr val="accent2"/>
              </a:buClr>
              <a:buSzPts val="1800"/>
              <a:buFont typeface="Arial" panose="020B0604020202020204" pitchFamily="34" charset="0"/>
              <a:buChar char="•"/>
            </a:pPr>
            <a:r>
              <a:rPr lang="nl-NL" sz="1600" dirty="0"/>
              <a:t>Mis niets</a:t>
            </a:r>
            <a:br>
              <a:rPr lang="nl-NL" sz="1600" dirty="0"/>
            </a:br>
            <a:r>
              <a:rPr lang="nl-NL" sz="1600" dirty="0"/>
              <a:t>(briefpost mogelijk maar alleen de wettelijke communicatie)</a:t>
            </a:r>
            <a:endParaRPr sz="1600" dirty="0"/>
          </a:p>
          <a:p>
            <a:pPr marL="349250" lvl="0" indent="-285750" algn="l" rtl="0">
              <a:lnSpc>
                <a:spcPct val="130000"/>
              </a:lnSpc>
              <a:spcBef>
                <a:spcPts val="400"/>
              </a:spcBef>
              <a:spcAft>
                <a:spcPts val="0"/>
              </a:spcAft>
              <a:buClr>
                <a:schemeClr val="accent2"/>
              </a:buClr>
              <a:buSzPts val="1800"/>
              <a:buFont typeface="Arial" panose="020B0604020202020204" pitchFamily="34" charset="0"/>
              <a:buChar char="•"/>
            </a:pPr>
            <a:r>
              <a:rPr lang="nl-NL" sz="1600" dirty="0"/>
              <a:t>Help mee de kosten te beperken</a:t>
            </a:r>
            <a:endParaRPr sz="1600" dirty="0"/>
          </a:p>
          <a:p>
            <a:pPr marL="349250" lvl="0" indent="-285750" algn="l" rtl="0">
              <a:lnSpc>
                <a:spcPct val="130000"/>
              </a:lnSpc>
              <a:spcBef>
                <a:spcPts val="400"/>
              </a:spcBef>
              <a:spcAft>
                <a:spcPts val="0"/>
              </a:spcAft>
              <a:buClr>
                <a:schemeClr val="accent2"/>
              </a:buClr>
              <a:buSzPts val="1800"/>
              <a:buFont typeface="Arial" panose="020B0604020202020204" pitchFamily="34" charset="0"/>
              <a:buChar char="•"/>
            </a:pPr>
            <a:r>
              <a:rPr lang="nl-NL" sz="1600" dirty="0"/>
              <a:t>Ook bereikbaar blijven na uitdiensttreding of pensioen</a:t>
            </a:r>
            <a:endParaRPr sz="1600" dirty="0"/>
          </a:p>
          <a:p>
            <a:pPr marL="349250" lvl="0" indent="-285750" algn="l" rtl="0">
              <a:lnSpc>
                <a:spcPct val="130000"/>
              </a:lnSpc>
              <a:spcBef>
                <a:spcPts val="400"/>
              </a:spcBef>
              <a:spcAft>
                <a:spcPts val="0"/>
              </a:spcAft>
              <a:buClr>
                <a:schemeClr val="accent2"/>
              </a:buClr>
              <a:buSzPts val="1800"/>
              <a:buFont typeface="Arial" panose="020B0604020202020204" pitchFamily="34" charset="0"/>
              <a:buChar char="•"/>
            </a:pPr>
            <a:r>
              <a:rPr lang="nl-NL" sz="1600" dirty="0"/>
              <a:t>Geef uw mening </a:t>
            </a:r>
            <a:br>
              <a:rPr lang="nl-NL" sz="1600" dirty="0"/>
            </a:br>
            <a:r>
              <a:rPr lang="nl-NL" sz="1600" dirty="0"/>
              <a:t>(onderzoeken naar risicobereidheid, maatschappelijk verantwoord beleggen, Pensioenakkoord)</a:t>
            </a:r>
            <a:endParaRPr sz="1600" dirty="0"/>
          </a:p>
          <a:p>
            <a:pPr marL="285750" lvl="0" indent="-285750" algn="l" rtl="0">
              <a:lnSpc>
                <a:spcPct val="130000"/>
              </a:lnSpc>
              <a:spcBef>
                <a:spcPts val="0"/>
              </a:spcBef>
              <a:spcAft>
                <a:spcPts val="0"/>
              </a:spcAft>
              <a:buClr>
                <a:schemeClr val="accent2"/>
              </a:buClr>
              <a:buSzPts val="1700"/>
              <a:buFont typeface="Arial" panose="020B0604020202020204" pitchFamily="34" charset="0"/>
              <a:buChar char="•"/>
            </a:pPr>
            <a:endParaRPr sz="1600" dirty="0"/>
          </a:p>
        </p:txBody>
      </p:sp>
      <p:sp>
        <p:nvSpPr>
          <p:cNvPr id="770" name="Google Shape;770;p71"/>
          <p:cNvSpPr txBox="1">
            <a:spLocks noGrp="1"/>
          </p:cNvSpPr>
          <p:nvPr>
            <p:ph type="sldNum" sz="quarter" idx="1004"/>
          </p:nvPr>
        </p:nvSpPr>
        <p:spPr>
          <a:prstGeom prst="rect">
            <a:avLst/>
          </a:prstGeom>
          <a:noFill/>
          <a:ln>
            <a:noFill/>
          </a:ln>
        </p:spPr>
        <p:txBody>
          <a:bodyPr spcFirstLastPara="1" wrap="square" lIns="45700" tIns="45700" rIns="45700"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nl-NL"/>
              <a:pPr marL="0" lvl="0" indent="0" algn="l" rtl="0">
                <a:lnSpc>
                  <a:spcPct val="100000"/>
                </a:lnSpc>
                <a:spcBef>
                  <a:spcPts val="0"/>
                </a:spcBef>
                <a:spcAft>
                  <a:spcPts val="0"/>
                </a:spcAft>
                <a:buClr>
                  <a:srgbClr val="000000"/>
                </a:buClr>
                <a:buSzPts val="1400"/>
                <a:buFont typeface="Arial"/>
                <a:buNone/>
              </a:pPr>
              <a:t>29</a:t>
            </a:fld>
            <a:endParaRPr/>
          </a:p>
        </p:txBody>
      </p:sp>
      <p:sp>
        <p:nvSpPr>
          <p:cNvPr id="772" name="Google Shape;772;p71"/>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a:t>Geef uw privé e-mailadres door via</a:t>
            </a:r>
            <a:endParaRPr/>
          </a:p>
          <a:p>
            <a:pPr marL="0" lvl="0" indent="0" algn="l" rtl="0">
              <a:lnSpc>
                <a:spcPct val="100000"/>
              </a:lnSpc>
              <a:spcBef>
                <a:spcPts val="0"/>
              </a:spcBef>
              <a:spcAft>
                <a:spcPts val="0"/>
              </a:spcAft>
              <a:buClr>
                <a:schemeClr val="accent2"/>
              </a:buClr>
              <a:buSzPts val="2700"/>
              <a:buFont typeface="Arial"/>
              <a:buNone/>
            </a:pPr>
            <a:r>
              <a:rPr lang="nl-NL"/>
              <a:t>mijn.sbzpensioen.nl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36"/>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nl-NL"/>
              <a:pPr marL="0" lvl="0" indent="0" algn="l" rtl="0">
                <a:lnSpc>
                  <a:spcPct val="100000"/>
                </a:lnSpc>
                <a:spcBef>
                  <a:spcPts val="0"/>
                </a:spcBef>
                <a:spcAft>
                  <a:spcPts val="0"/>
                </a:spcAft>
                <a:buClr>
                  <a:srgbClr val="000000"/>
                </a:buClr>
                <a:buSzPts val="1400"/>
                <a:buFont typeface="Arial"/>
                <a:buNone/>
              </a:pPr>
              <a:t>3</a:t>
            </a:fld>
            <a:endParaRPr/>
          </a:p>
        </p:txBody>
      </p:sp>
      <p:sp>
        <p:nvSpPr>
          <p:cNvPr id="345" name="Google Shape;345;p3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a:t>Pensioen: wat gaat u doen?</a:t>
            </a:r>
            <a:endParaRPr/>
          </a:p>
          <a:p>
            <a:pPr marL="0" lvl="0" indent="0" algn="l" rtl="0">
              <a:lnSpc>
                <a:spcPct val="100000"/>
              </a:lnSpc>
              <a:spcBef>
                <a:spcPts val="0"/>
              </a:spcBef>
              <a:spcAft>
                <a:spcPts val="0"/>
              </a:spcAft>
              <a:buClr>
                <a:schemeClr val="accent2"/>
              </a:buClr>
              <a:buSzPts val="2700"/>
              <a:buFont typeface="Arial"/>
              <a:buNone/>
            </a:pPr>
            <a:endParaRPr/>
          </a:p>
        </p:txBody>
      </p:sp>
      <p:sp>
        <p:nvSpPr>
          <p:cNvPr id="351" name="Google Shape;351;p36"/>
          <p:cNvSpPr txBox="1"/>
          <p:nvPr/>
        </p:nvSpPr>
        <p:spPr>
          <a:xfrm>
            <a:off x="6096000" y="4441736"/>
            <a:ext cx="4419600" cy="624600"/>
          </a:xfrm>
          <a:prstGeom prst="rect">
            <a:avLst/>
          </a:prstGeom>
          <a:solidFill>
            <a:schemeClr val="accent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l-NL" sz="1600" b="1" i="0" u="none" strike="noStrike" cap="none" dirty="0">
                <a:solidFill>
                  <a:srgbClr val="FFFFFF"/>
                </a:solidFill>
                <a:latin typeface="Open Sans"/>
                <a:ea typeface="Open Sans"/>
                <a:cs typeface="Open Sans"/>
                <a:sym typeface="Open Sans"/>
              </a:rPr>
              <a:t> … maar waar komt dat geld vandaan als u niet meer werkt?</a:t>
            </a:r>
            <a:endParaRPr sz="1400" b="0" i="0" u="none" strike="noStrike" cap="none" dirty="0">
              <a:solidFill>
                <a:srgbClr val="000000"/>
              </a:solidFill>
              <a:latin typeface="Arial"/>
              <a:ea typeface="Arial"/>
              <a:cs typeface="Arial"/>
              <a:sym typeface="Arial"/>
            </a:endParaRPr>
          </a:p>
        </p:txBody>
      </p:sp>
      <p:sp>
        <p:nvSpPr>
          <p:cNvPr id="2" name="Google Shape;351;p36">
            <a:extLst>
              <a:ext uri="{FF2B5EF4-FFF2-40B4-BE49-F238E27FC236}">
                <a16:creationId xmlns:a16="http://schemas.microsoft.com/office/drawing/2014/main" id="{9D9E54E8-7C4A-2D91-15D7-49A9F42A67D0}"/>
              </a:ext>
            </a:extLst>
          </p:cNvPr>
          <p:cNvSpPr txBox="1"/>
          <p:nvPr/>
        </p:nvSpPr>
        <p:spPr>
          <a:xfrm>
            <a:off x="1408147" y="2331653"/>
            <a:ext cx="4415599" cy="624600"/>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l-NL" sz="1600" b="1" i="0" u="none" strike="noStrike" cap="none" dirty="0">
                <a:solidFill>
                  <a:srgbClr val="FFFFFF"/>
                </a:solidFill>
                <a:latin typeface="Open Sans"/>
                <a:ea typeface="Open Sans"/>
                <a:cs typeface="Open Sans"/>
                <a:sym typeface="Open Sans"/>
              </a:rPr>
              <a:t> Wat u ook doet, het kost geld</a:t>
            </a:r>
            <a:endParaRPr sz="1400" b="0" i="0" u="none" strike="noStrike" cap="none" dirty="0">
              <a:solidFill>
                <a:srgbClr val="000000"/>
              </a:solidFill>
              <a:latin typeface="Arial"/>
              <a:ea typeface="Arial"/>
              <a:cs typeface="Arial"/>
              <a:sym typeface="Arial"/>
            </a:endParaRPr>
          </a:p>
        </p:txBody>
      </p:sp>
      <p:pic>
        <p:nvPicPr>
          <p:cNvPr id="4" name="Graphic 3" descr="Money with solid fill">
            <a:extLst>
              <a:ext uri="{FF2B5EF4-FFF2-40B4-BE49-F238E27FC236}">
                <a16:creationId xmlns:a16="http://schemas.microsoft.com/office/drawing/2014/main" id="{319FFF82-0DF1-6F73-3E7B-9A608872A5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9563" y="3102117"/>
            <a:ext cx="1346498" cy="1346498"/>
          </a:xfrm>
          <a:prstGeom prst="rect">
            <a:avLst/>
          </a:prstGeom>
        </p:spPr>
      </p:pic>
      <p:pic>
        <p:nvPicPr>
          <p:cNvPr id="5" name="Graphic 4" descr="Munten met effen opvulling">
            <a:extLst>
              <a:ext uri="{FF2B5EF4-FFF2-40B4-BE49-F238E27FC236}">
                <a16:creationId xmlns:a16="http://schemas.microsoft.com/office/drawing/2014/main" id="{BA21048D-10C3-D1D4-6115-668B892C2A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2692" y="3102117"/>
            <a:ext cx="1346498" cy="134649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2"/>
          <p:cNvSpPr txBox="1"/>
          <p:nvPr/>
        </p:nvSpPr>
        <p:spPr>
          <a:xfrm>
            <a:off x="2289246" y="1955463"/>
            <a:ext cx="7898700" cy="338700"/>
          </a:xfrm>
          <a:prstGeom prst="rect">
            <a:avLst/>
          </a:prstGeom>
          <a:noFill/>
          <a:ln>
            <a:noFill/>
          </a:ln>
        </p:spPr>
        <p:txBody>
          <a:bodyPr spcFirstLastPara="1" wrap="square" lIns="45700" tIns="45700" rIns="45700" bIns="45700" anchor="t" anchorCtr="0">
            <a:noAutofit/>
          </a:bodyPr>
          <a:lstStyle/>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779" name="Google Shape;779;p72"/>
          <p:cNvCxnSpPr/>
          <p:nvPr/>
        </p:nvCxnSpPr>
        <p:spPr>
          <a:xfrm>
            <a:off x="1517649" y="6229350"/>
            <a:ext cx="9156600" cy="0"/>
          </a:xfrm>
          <a:prstGeom prst="straightConnector1">
            <a:avLst/>
          </a:prstGeom>
          <a:noFill/>
          <a:ln w="25400" cap="flat" cmpd="sng">
            <a:solidFill>
              <a:srgbClr val="F7D376"/>
            </a:solidFill>
            <a:prstDash val="solid"/>
            <a:round/>
            <a:headEnd type="none" w="sm" len="sm"/>
            <a:tailEnd type="none" w="sm" len="sm"/>
          </a:ln>
        </p:spPr>
      </p:cxnSp>
      <p:sp>
        <p:nvSpPr>
          <p:cNvPr id="780" name="Google Shape;780;p72"/>
          <p:cNvSpPr txBox="1"/>
          <p:nvPr/>
        </p:nvSpPr>
        <p:spPr>
          <a:xfrm>
            <a:off x="1958416" y="1558290"/>
            <a:ext cx="8229600" cy="4332000"/>
          </a:xfrm>
          <a:prstGeom prst="rect">
            <a:avLst/>
          </a:prstGeom>
          <a:noFill/>
          <a:ln>
            <a:noFill/>
          </a:ln>
        </p:spPr>
        <p:txBody>
          <a:bodyPr spcFirstLastPara="1" wrap="square" lIns="45700" tIns="45700" rIns="45700" bIns="45700" anchor="t" anchorCtr="0">
            <a:noAutofit/>
          </a:bodyPr>
          <a:lstStyle/>
          <a:p>
            <a:pPr marL="783771" marR="0" lvl="1" indent="-231321"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Open Sans"/>
              <a:ea typeface="Open Sans"/>
              <a:cs typeface="Open Sans"/>
              <a:sym typeface="Open Sans"/>
            </a:endParaRPr>
          </a:p>
        </p:txBody>
      </p:sp>
      <p:sp>
        <p:nvSpPr>
          <p:cNvPr id="781" name="Google Shape;781;p72"/>
          <p:cNvSpPr txBox="1"/>
          <p:nvPr/>
        </p:nvSpPr>
        <p:spPr>
          <a:xfrm>
            <a:off x="2322617" y="1548850"/>
            <a:ext cx="8345400" cy="323100"/>
          </a:xfrm>
          <a:prstGeom prst="rect">
            <a:avLst/>
          </a:prstGeom>
          <a:noFill/>
          <a:ln>
            <a:noFill/>
          </a:ln>
        </p:spPr>
        <p:txBody>
          <a:bodyPr spcFirstLastPara="1" wrap="square" lIns="45700" tIns="45700" rIns="45700" bIns="45700" anchor="t" anchorCtr="0">
            <a:noAutofit/>
          </a:bodyPr>
          <a:lstStyle/>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7B3484"/>
              </a:solidFill>
              <a:latin typeface="Calibri"/>
              <a:ea typeface="Calibri"/>
              <a:cs typeface="Calibri"/>
              <a:sym typeface="Calibri"/>
            </a:endParaRPr>
          </a:p>
        </p:txBody>
      </p:sp>
      <p:sp>
        <p:nvSpPr>
          <p:cNvPr id="782" name="Google Shape;782;p72">
            <a:hlinkClick r:id="rId3" action="ppaction://hlinksldjump"/>
          </p:cNvPr>
          <p:cNvSpPr/>
          <p:nvPr/>
        </p:nvSpPr>
        <p:spPr>
          <a:xfrm>
            <a:off x="4011413" y="5725163"/>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3" name="Google Shape;783;p72">
            <a:hlinkClick r:id="rId4"/>
          </p:cNvPr>
          <p:cNvSpPr/>
          <p:nvPr/>
        </p:nvSpPr>
        <p:spPr>
          <a:xfrm>
            <a:off x="7354053" y="4255558"/>
            <a:ext cx="4590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4" name="Google Shape;784;p72">
            <a:hlinkClick r:id="rId5" action="ppaction://hlinksldjump"/>
          </p:cNvPr>
          <p:cNvSpPr/>
          <p:nvPr/>
        </p:nvSpPr>
        <p:spPr>
          <a:xfrm>
            <a:off x="6715760" y="1727200"/>
            <a:ext cx="315000" cy="1542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785" name="Google Shape;785;p72"/>
          <p:cNvPicPr preferRelativeResize="0"/>
          <p:nvPr/>
        </p:nvPicPr>
        <p:blipFill rotWithShape="1">
          <a:blip r:embed="rId6">
            <a:alphaModFix/>
          </a:blip>
          <a:srcRect/>
          <a:stretch/>
        </p:blipFill>
        <p:spPr>
          <a:xfrm>
            <a:off x="1794266" y="1538526"/>
            <a:ext cx="8603365" cy="4521294"/>
          </a:xfrm>
          <a:prstGeom prst="rect">
            <a:avLst/>
          </a:prstGeom>
          <a:noFill/>
          <a:ln>
            <a:noFill/>
          </a:ln>
        </p:spPr>
      </p:pic>
      <p:sp>
        <p:nvSpPr>
          <p:cNvPr id="4" name="Tijdelijke aanduiding voor inhoud 3">
            <a:extLst>
              <a:ext uri="{FF2B5EF4-FFF2-40B4-BE49-F238E27FC236}">
                <a16:creationId xmlns:a16="http://schemas.microsoft.com/office/drawing/2014/main" id="{24B2869D-91EF-E946-12A5-A9E1B630CC60}"/>
              </a:ext>
            </a:extLst>
          </p:cNvPr>
          <p:cNvSpPr>
            <a:spLocks noGrp="1"/>
          </p:cNvSpPr>
          <p:nvPr>
            <p:ph sz="quarter" idx="1001"/>
          </p:nvPr>
        </p:nvSpPr>
        <p:spPr/>
        <p:txBody>
          <a:bodyPr/>
          <a:lstStyle/>
          <a:p>
            <a:endParaRPr lang="nl-NL"/>
          </a:p>
        </p:txBody>
      </p:sp>
      <p:sp>
        <p:nvSpPr>
          <p:cNvPr id="788" name="Google Shape;788;p72"/>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nl-NL"/>
              <a:pPr marL="0" lvl="0" indent="0" algn="l" rtl="0">
                <a:lnSpc>
                  <a:spcPct val="100000"/>
                </a:lnSpc>
                <a:spcBef>
                  <a:spcPts val="0"/>
                </a:spcBef>
                <a:spcAft>
                  <a:spcPts val="0"/>
                </a:spcAft>
                <a:buClr>
                  <a:srgbClr val="000000"/>
                </a:buClr>
                <a:buSzPts val="1400"/>
                <a:buFont typeface="Arial"/>
                <a:buNone/>
              </a:pPr>
              <a:t>30</a:t>
            </a:fld>
            <a:endParaRPr/>
          </a:p>
        </p:txBody>
      </p:sp>
      <p:sp>
        <p:nvSpPr>
          <p:cNvPr id="786" name="Google Shape;786;p72"/>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a:t>Uw verwachte uitgaven bepalen...</a:t>
            </a:r>
            <a:br>
              <a:rPr lang="nl-NL"/>
            </a:b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73"/>
          <p:cNvSpPr txBox="1"/>
          <p:nvPr/>
        </p:nvSpPr>
        <p:spPr>
          <a:xfrm>
            <a:off x="2289246" y="1955463"/>
            <a:ext cx="7898700" cy="338700"/>
          </a:xfrm>
          <a:prstGeom prst="rect">
            <a:avLst/>
          </a:prstGeom>
          <a:noFill/>
          <a:ln>
            <a:noFill/>
          </a:ln>
        </p:spPr>
        <p:txBody>
          <a:bodyPr spcFirstLastPara="1" wrap="square" lIns="45700" tIns="45700" rIns="45700" bIns="45700" anchor="t" anchorCtr="0">
            <a:noAutofit/>
          </a:bodyPr>
          <a:lstStyle/>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794" name="Google Shape;794;p73"/>
          <p:cNvCxnSpPr/>
          <p:nvPr/>
        </p:nvCxnSpPr>
        <p:spPr>
          <a:xfrm>
            <a:off x="1517649" y="6229350"/>
            <a:ext cx="9156600" cy="0"/>
          </a:xfrm>
          <a:prstGeom prst="straightConnector1">
            <a:avLst/>
          </a:prstGeom>
          <a:noFill/>
          <a:ln w="25400" cap="flat" cmpd="sng">
            <a:solidFill>
              <a:srgbClr val="F7D376"/>
            </a:solidFill>
            <a:prstDash val="solid"/>
            <a:round/>
            <a:headEnd type="none" w="sm" len="sm"/>
            <a:tailEnd type="none" w="sm" len="sm"/>
          </a:ln>
        </p:spPr>
      </p:cxnSp>
      <p:sp>
        <p:nvSpPr>
          <p:cNvPr id="795" name="Google Shape;795;p73"/>
          <p:cNvSpPr txBox="1"/>
          <p:nvPr/>
        </p:nvSpPr>
        <p:spPr>
          <a:xfrm>
            <a:off x="1958416" y="1558290"/>
            <a:ext cx="8229600" cy="4332000"/>
          </a:xfrm>
          <a:prstGeom prst="rect">
            <a:avLst/>
          </a:prstGeom>
          <a:noFill/>
          <a:ln>
            <a:noFill/>
          </a:ln>
        </p:spPr>
        <p:txBody>
          <a:bodyPr spcFirstLastPara="1" wrap="square" lIns="45700" tIns="45700" rIns="45700" bIns="45700" anchor="t" anchorCtr="0">
            <a:noAutofit/>
          </a:bodyPr>
          <a:lstStyle/>
          <a:p>
            <a:pPr marL="783771" marR="0" lvl="1" indent="-231321"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Open Sans"/>
              <a:ea typeface="Open Sans"/>
              <a:cs typeface="Open Sans"/>
              <a:sym typeface="Open Sans"/>
            </a:endParaRPr>
          </a:p>
        </p:txBody>
      </p:sp>
      <p:sp>
        <p:nvSpPr>
          <p:cNvPr id="796" name="Google Shape;796;p73"/>
          <p:cNvSpPr txBox="1"/>
          <p:nvPr/>
        </p:nvSpPr>
        <p:spPr>
          <a:xfrm>
            <a:off x="2322617" y="1548850"/>
            <a:ext cx="8345400" cy="323100"/>
          </a:xfrm>
          <a:prstGeom prst="rect">
            <a:avLst/>
          </a:prstGeom>
          <a:noFill/>
          <a:ln>
            <a:noFill/>
          </a:ln>
        </p:spPr>
        <p:txBody>
          <a:bodyPr spcFirstLastPara="1" wrap="square" lIns="45700" tIns="45700" rIns="45700" bIns="45700" anchor="t" anchorCtr="0">
            <a:noAutofit/>
          </a:bodyPr>
          <a:lstStyle/>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7B3484"/>
              </a:solidFill>
              <a:latin typeface="Calibri"/>
              <a:ea typeface="Calibri"/>
              <a:cs typeface="Calibri"/>
              <a:sym typeface="Calibri"/>
            </a:endParaRPr>
          </a:p>
        </p:txBody>
      </p:sp>
      <p:sp>
        <p:nvSpPr>
          <p:cNvPr id="797" name="Google Shape;797;p73"/>
          <p:cNvSpPr/>
          <p:nvPr/>
        </p:nvSpPr>
        <p:spPr>
          <a:xfrm>
            <a:off x="5212080" y="2341908"/>
            <a:ext cx="6300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798" name="Google Shape;798;p73"/>
          <p:cNvPicPr preferRelativeResize="0"/>
          <p:nvPr/>
        </p:nvPicPr>
        <p:blipFill rotWithShape="1">
          <a:blip r:embed="rId3">
            <a:alphaModFix/>
          </a:blip>
          <a:srcRect/>
          <a:stretch/>
        </p:blipFill>
        <p:spPr>
          <a:xfrm>
            <a:off x="1524000" y="1563820"/>
            <a:ext cx="9143998" cy="4624441"/>
          </a:xfrm>
          <a:prstGeom prst="rect">
            <a:avLst/>
          </a:prstGeom>
          <a:noFill/>
          <a:ln>
            <a:noFill/>
          </a:ln>
        </p:spPr>
      </p:pic>
      <p:sp>
        <p:nvSpPr>
          <p:cNvPr id="799" name="Google Shape;799;p73"/>
          <p:cNvSpPr/>
          <p:nvPr/>
        </p:nvSpPr>
        <p:spPr>
          <a:xfrm>
            <a:off x="6832759" y="2153600"/>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0" name="Google Shape;800;p73">
            <a:hlinkClick r:id="rId4" action="ppaction://hlinksldjump"/>
          </p:cNvPr>
          <p:cNvSpPr/>
          <p:nvPr/>
        </p:nvSpPr>
        <p:spPr>
          <a:xfrm>
            <a:off x="7015639" y="1617962"/>
            <a:ext cx="315000" cy="1542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1" name="Google Shape;801;p73">
            <a:hlinkClick r:id="rId5" action="ppaction://hlinksldjump"/>
          </p:cNvPr>
          <p:cNvSpPr/>
          <p:nvPr/>
        </p:nvSpPr>
        <p:spPr>
          <a:xfrm>
            <a:off x="7982626" y="2153600"/>
            <a:ext cx="521400" cy="1500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2" name="Google Shape;802;p73">
            <a:hlinkClick r:id="rId4" action="ppaction://hlinksldjump"/>
          </p:cNvPr>
          <p:cNvSpPr/>
          <p:nvPr/>
        </p:nvSpPr>
        <p:spPr>
          <a:xfrm>
            <a:off x="8503920" y="2153600"/>
            <a:ext cx="628500" cy="181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3" name="Google Shape;803;p73"/>
          <p:cNvSpPr/>
          <p:nvPr/>
        </p:nvSpPr>
        <p:spPr>
          <a:xfrm>
            <a:off x="5415280" y="2184400"/>
            <a:ext cx="325200" cy="148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 name="Tijdelijke aanduiding voor inhoud 3">
            <a:extLst>
              <a:ext uri="{FF2B5EF4-FFF2-40B4-BE49-F238E27FC236}">
                <a16:creationId xmlns:a16="http://schemas.microsoft.com/office/drawing/2014/main" id="{951A2815-E74C-5255-558D-AF73B31E9FEE}"/>
              </a:ext>
            </a:extLst>
          </p:cNvPr>
          <p:cNvSpPr>
            <a:spLocks noGrp="1"/>
          </p:cNvSpPr>
          <p:nvPr>
            <p:ph sz="quarter" idx="1001"/>
          </p:nvPr>
        </p:nvSpPr>
        <p:spPr/>
        <p:txBody>
          <a:bodyPr/>
          <a:lstStyle/>
          <a:p>
            <a:endParaRPr lang="nl-NL"/>
          </a:p>
        </p:txBody>
      </p:sp>
      <p:sp>
        <p:nvSpPr>
          <p:cNvPr id="806" name="Google Shape;806;p73"/>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nl-NL"/>
              <a:pPr marL="0" lvl="0" indent="0" algn="l" rtl="0">
                <a:lnSpc>
                  <a:spcPct val="100000"/>
                </a:lnSpc>
                <a:spcBef>
                  <a:spcPts val="0"/>
                </a:spcBef>
                <a:spcAft>
                  <a:spcPts val="0"/>
                </a:spcAft>
                <a:buClr>
                  <a:srgbClr val="000000"/>
                </a:buClr>
                <a:buSzPts val="1400"/>
                <a:buFont typeface="Arial"/>
                <a:buNone/>
              </a:pPr>
              <a:t>31</a:t>
            </a:fld>
            <a:endParaRPr/>
          </a:p>
        </p:txBody>
      </p:sp>
      <p:sp>
        <p:nvSpPr>
          <p:cNvPr id="804" name="Google Shape;804;p73"/>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a:t>… en vergelijken met uw te bereiken pensioen</a:t>
            </a:r>
            <a:r>
              <a:rPr lang="nl-NL" sz="3200"/>
              <a:t>.</a:t>
            </a:r>
            <a:br>
              <a:rPr lang="nl-NL" sz="3200"/>
            </a:br>
            <a:endParaRPr sz="3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74"/>
          <p:cNvSpPr txBox="1"/>
          <p:nvPr/>
        </p:nvSpPr>
        <p:spPr>
          <a:xfrm>
            <a:off x="2308299" y="2284309"/>
            <a:ext cx="7898700" cy="338700"/>
          </a:xfrm>
          <a:prstGeom prst="rect">
            <a:avLst/>
          </a:prstGeom>
          <a:noFill/>
          <a:ln>
            <a:noFill/>
          </a:ln>
        </p:spPr>
        <p:txBody>
          <a:bodyPr spcFirstLastPara="1" wrap="square" lIns="45700" tIns="45700" rIns="45700" bIns="45700" anchor="t" anchorCtr="0">
            <a:noAutofit/>
          </a:bodyPr>
          <a:lstStyle/>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2" name="Google Shape;812;p74"/>
          <p:cNvSpPr txBox="1"/>
          <p:nvPr/>
        </p:nvSpPr>
        <p:spPr>
          <a:xfrm>
            <a:off x="1977469" y="1887136"/>
            <a:ext cx="8229600" cy="4332000"/>
          </a:xfrm>
          <a:prstGeom prst="rect">
            <a:avLst/>
          </a:prstGeom>
          <a:noFill/>
          <a:ln>
            <a:noFill/>
          </a:ln>
        </p:spPr>
        <p:txBody>
          <a:bodyPr spcFirstLastPara="1" wrap="square" lIns="45700" tIns="45700" rIns="45700" bIns="45700" anchor="t" anchorCtr="0">
            <a:noAutofit/>
          </a:bodyPr>
          <a:lstStyle/>
          <a:p>
            <a:pPr marL="783771" marR="0" lvl="1" indent="-231321"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Open Sans"/>
              <a:ea typeface="Open Sans"/>
              <a:cs typeface="Open Sans"/>
              <a:sym typeface="Open Sans"/>
            </a:endParaRPr>
          </a:p>
        </p:txBody>
      </p:sp>
      <p:sp>
        <p:nvSpPr>
          <p:cNvPr id="813" name="Google Shape;813;p74"/>
          <p:cNvSpPr txBox="1"/>
          <p:nvPr/>
        </p:nvSpPr>
        <p:spPr>
          <a:xfrm>
            <a:off x="2341670" y="1877696"/>
            <a:ext cx="8345400" cy="323100"/>
          </a:xfrm>
          <a:prstGeom prst="rect">
            <a:avLst/>
          </a:prstGeom>
          <a:noFill/>
          <a:ln>
            <a:noFill/>
          </a:ln>
        </p:spPr>
        <p:txBody>
          <a:bodyPr spcFirstLastPara="1" wrap="square" lIns="45700" tIns="45700" rIns="45700" bIns="45700" anchor="t" anchorCtr="0">
            <a:noAutofit/>
          </a:bodyPr>
          <a:lstStyle/>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7B3484"/>
              </a:solidFill>
              <a:latin typeface="Calibri"/>
              <a:ea typeface="Calibri"/>
              <a:cs typeface="Calibri"/>
              <a:sym typeface="Calibri"/>
            </a:endParaRPr>
          </a:p>
        </p:txBody>
      </p:sp>
      <p:sp>
        <p:nvSpPr>
          <p:cNvPr id="814" name="Google Shape;814;p74"/>
          <p:cNvSpPr/>
          <p:nvPr/>
        </p:nvSpPr>
        <p:spPr>
          <a:xfrm>
            <a:off x="10076186" y="6378303"/>
            <a:ext cx="6300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815" name="Google Shape;815;p74"/>
          <p:cNvPicPr preferRelativeResize="0"/>
          <p:nvPr/>
        </p:nvPicPr>
        <p:blipFill rotWithShape="1">
          <a:blip r:embed="rId3">
            <a:alphaModFix/>
          </a:blip>
          <a:srcRect/>
          <a:stretch/>
        </p:blipFill>
        <p:spPr>
          <a:xfrm>
            <a:off x="1361441" y="1281139"/>
            <a:ext cx="9143998" cy="4624441"/>
          </a:xfrm>
          <a:prstGeom prst="rect">
            <a:avLst/>
          </a:prstGeom>
          <a:noFill/>
          <a:ln>
            <a:noFill/>
          </a:ln>
        </p:spPr>
      </p:pic>
      <p:sp>
        <p:nvSpPr>
          <p:cNvPr id="816" name="Google Shape;816;p74"/>
          <p:cNvSpPr/>
          <p:nvPr/>
        </p:nvSpPr>
        <p:spPr>
          <a:xfrm>
            <a:off x="5434333" y="2513246"/>
            <a:ext cx="325200" cy="148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7" name="Google Shape;817;p74"/>
          <p:cNvSpPr/>
          <p:nvPr/>
        </p:nvSpPr>
        <p:spPr>
          <a:xfrm>
            <a:off x="5796289" y="2483494"/>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8" name="Google Shape;818;p74"/>
          <p:cNvSpPr/>
          <p:nvPr/>
        </p:nvSpPr>
        <p:spPr>
          <a:xfrm>
            <a:off x="6851812" y="2519072"/>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p74">
            <a:hlinkClick r:id="rId4" action="ppaction://hlinksldjump"/>
          </p:cNvPr>
          <p:cNvSpPr/>
          <p:nvPr/>
        </p:nvSpPr>
        <p:spPr>
          <a:xfrm>
            <a:off x="7004212" y="1929189"/>
            <a:ext cx="315000" cy="1542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0" name="Google Shape;820;p74">
            <a:hlinkClick r:id="rId5" action="ppaction://hlinksldjump"/>
          </p:cNvPr>
          <p:cNvSpPr/>
          <p:nvPr/>
        </p:nvSpPr>
        <p:spPr>
          <a:xfrm>
            <a:off x="8001679" y="2482446"/>
            <a:ext cx="521400" cy="1500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1" name="Google Shape;821;p74">
            <a:hlinkClick r:id="rId4" action="ppaction://hlinksldjump"/>
          </p:cNvPr>
          <p:cNvSpPr/>
          <p:nvPr/>
        </p:nvSpPr>
        <p:spPr>
          <a:xfrm>
            <a:off x="8522973" y="2482446"/>
            <a:ext cx="628500" cy="181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2" name="Google Shape;822;p74">
            <a:hlinkClick r:id="rId6"/>
          </p:cNvPr>
          <p:cNvSpPr/>
          <p:nvPr/>
        </p:nvSpPr>
        <p:spPr>
          <a:xfrm>
            <a:off x="5933440" y="5905580"/>
            <a:ext cx="3453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3" name="Google Shape;823;p74"/>
          <p:cNvSpPr txBox="1"/>
          <p:nvPr/>
        </p:nvSpPr>
        <p:spPr>
          <a:xfrm>
            <a:off x="1202498" y="6520609"/>
            <a:ext cx="5453700" cy="191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nl-NL" sz="1000" b="0" i="0" u="none" strike="noStrike" cap="none" dirty="0">
                <a:solidFill>
                  <a:srgbClr val="000000"/>
                </a:solidFill>
                <a:latin typeface="Arial"/>
                <a:ea typeface="Arial"/>
                <a:cs typeface="Arial"/>
                <a:sym typeface="Arial"/>
              </a:rPr>
              <a:t>*bij Beschikbarepremieregeling en </a:t>
            </a:r>
            <a:r>
              <a:rPr lang="nl-NL" sz="1000" b="0" i="0" u="none" strike="noStrike" cap="none" dirty="0" err="1">
                <a:solidFill>
                  <a:srgbClr val="000000"/>
                </a:solidFill>
                <a:latin typeface="Arial"/>
                <a:ea typeface="Arial"/>
                <a:cs typeface="Arial"/>
                <a:sym typeface="Arial"/>
              </a:rPr>
              <a:t>Nettopensioenregeling</a:t>
            </a:r>
            <a:endParaRPr sz="1000" b="0" i="0" u="none" strike="noStrike" cap="none" dirty="0">
              <a:solidFill>
                <a:srgbClr val="000000"/>
              </a:solidFill>
              <a:latin typeface="Arial"/>
              <a:ea typeface="Arial"/>
              <a:cs typeface="Arial"/>
              <a:sym typeface="Arial"/>
            </a:endParaRPr>
          </a:p>
        </p:txBody>
      </p:sp>
      <p:sp>
        <p:nvSpPr>
          <p:cNvPr id="826" name="Google Shape;826;p74"/>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nl-NL"/>
              <a:pPr marL="0" lvl="0" indent="0" algn="l" rtl="0">
                <a:lnSpc>
                  <a:spcPct val="100000"/>
                </a:lnSpc>
                <a:spcBef>
                  <a:spcPts val="0"/>
                </a:spcBef>
                <a:spcAft>
                  <a:spcPts val="0"/>
                </a:spcAft>
                <a:buClr>
                  <a:srgbClr val="000000"/>
                </a:buClr>
                <a:buSzPts val="1400"/>
                <a:buFont typeface="Arial"/>
                <a:buNone/>
              </a:pPr>
              <a:t>32</a:t>
            </a:fld>
            <a:endParaRPr/>
          </a:p>
        </p:txBody>
      </p:sp>
      <p:sp>
        <p:nvSpPr>
          <p:cNvPr id="824" name="Google Shape;824;p7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a:t>U kunt uw </a:t>
            </a:r>
            <a:r>
              <a:rPr lang="nl-NL" i="1"/>
              <a:t>risicoprofiel</a:t>
            </a:r>
            <a:r>
              <a:rPr lang="nl-NL"/>
              <a:t>* kiezen</a:t>
            </a:r>
            <a:br>
              <a:rPr lang="nl-NL" sz="3200"/>
            </a:br>
            <a:endParaRPr sz="3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831" name="Google Shape;831;p75"/>
          <p:cNvPicPr preferRelativeResize="0"/>
          <p:nvPr/>
        </p:nvPicPr>
        <p:blipFill rotWithShape="1">
          <a:blip r:embed="rId3">
            <a:alphaModFix/>
          </a:blip>
          <a:srcRect/>
          <a:stretch/>
        </p:blipFill>
        <p:spPr>
          <a:xfrm>
            <a:off x="1254500" y="1414896"/>
            <a:ext cx="8820000" cy="1282991"/>
          </a:xfrm>
          <a:prstGeom prst="rect">
            <a:avLst/>
          </a:prstGeom>
          <a:noFill/>
          <a:ln>
            <a:noFill/>
          </a:ln>
        </p:spPr>
      </p:pic>
      <p:sp>
        <p:nvSpPr>
          <p:cNvPr id="832" name="Google Shape;832;p75"/>
          <p:cNvSpPr/>
          <p:nvPr/>
        </p:nvSpPr>
        <p:spPr>
          <a:xfrm>
            <a:off x="5415280" y="2184400"/>
            <a:ext cx="325200" cy="148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3" name="Google Shape;833;p75"/>
          <p:cNvSpPr/>
          <p:nvPr/>
        </p:nvSpPr>
        <p:spPr>
          <a:xfrm>
            <a:off x="5846188" y="2193944"/>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4" name="Google Shape;834;p75"/>
          <p:cNvSpPr/>
          <p:nvPr/>
        </p:nvSpPr>
        <p:spPr>
          <a:xfrm>
            <a:off x="6847105" y="2203633"/>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5" name="Google Shape;835;p75">
            <a:hlinkClick r:id="rId4" action="ppaction://hlinksldjump"/>
          </p:cNvPr>
          <p:cNvSpPr/>
          <p:nvPr/>
        </p:nvSpPr>
        <p:spPr>
          <a:xfrm>
            <a:off x="6715760" y="1648912"/>
            <a:ext cx="315000" cy="1542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6" name="Google Shape;836;p75">
            <a:hlinkClick r:id="rId5" action="ppaction://hlinksldjump"/>
          </p:cNvPr>
          <p:cNvSpPr/>
          <p:nvPr/>
        </p:nvSpPr>
        <p:spPr>
          <a:xfrm>
            <a:off x="7982626" y="2153600"/>
            <a:ext cx="521400" cy="1500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7" name="Google Shape;837;p75">
            <a:hlinkClick r:id="rId4" action="ppaction://hlinksldjump"/>
          </p:cNvPr>
          <p:cNvSpPr/>
          <p:nvPr/>
        </p:nvSpPr>
        <p:spPr>
          <a:xfrm>
            <a:off x="8503920" y="2153600"/>
            <a:ext cx="628500" cy="181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838" name="Google Shape;838;p75"/>
          <p:cNvPicPr preferRelativeResize="0"/>
          <p:nvPr/>
        </p:nvPicPr>
        <p:blipFill rotWithShape="1">
          <a:blip r:embed="rId6">
            <a:alphaModFix/>
          </a:blip>
          <a:srcRect/>
          <a:stretch/>
        </p:blipFill>
        <p:spPr>
          <a:xfrm>
            <a:off x="1254502" y="2470333"/>
            <a:ext cx="8820000" cy="2763722"/>
          </a:xfrm>
          <a:prstGeom prst="rect">
            <a:avLst/>
          </a:prstGeom>
          <a:noFill/>
          <a:ln>
            <a:noFill/>
          </a:ln>
        </p:spPr>
      </p:pic>
      <p:pic>
        <p:nvPicPr>
          <p:cNvPr id="839" name="Google Shape;839;p75"/>
          <p:cNvPicPr preferRelativeResize="0"/>
          <p:nvPr/>
        </p:nvPicPr>
        <p:blipFill rotWithShape="1">
          <a:blip r:embed="rId7">
            <a:alphaModFix/>
          </a:blip>
          <a:srcRect/>
          <a:stretch/>
        </p:blipFill>
        <p:spPr>
          <a:xfrm>
            <a:off x="1254500" y="5234055"/>
            <a:ext cx="8820000" cy="1287596"/>
          </a:xfrm>
          <a:prstGeom prst="rect">
            <a:avLst/>
          </a:prstGeom>
          <a:noFill/>
          <a:ln>
            <a:noFill/>
          </a:ln>
        </p:spPr>
      </p:pic>
      <p:sp>
        <p:nvSpPr>
          <p:cNvPr id="840" name="Google Shape;840;p75"/>
          <p:cNvSpPr txBox="1"/>
          <p:nvPr/>
        </p:nvSpPr>
        <p:spPr>
          <a:xfrm>
            <a:off x="7962498" y="3653570"/>
            <a:ext cx="1594200" cy="200100"/>
          </a:xfrm>
          <a:prstGeom prst="rect">
            <a:avLst/>
          </a:prstGeom>
          <a:solidFill>
            <a:srgbClr val="FFFFFF"/>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nl-NL" sz="700" b="0" i="0" u="none" strike="noStrike" cap="none" dirty="0">
                <a:solidFill>
                  <a:srgbClr val="7F7F7F"/>
                </a:solidFill>
                <a:latin typeface="Calibri"/>
                <a:ea typeface="Calibri"/>
                <a:cs typeface="Calibri"/>
                <a:sym typeface="Calibri"/>
              </a:rPr>
              <a:t>SBZ Pensioen Beschikbarepremieregeling</a:t>
            </a:r>
            <a:endParaRPr sz="700" b="0" i="0" u="none" strike="noStrike" cap="none" dirty="0">
              <a:solidFill>
                <a:srgbClr val="7F7F7F"/>
              </a:solidFill>
              <a:latin typeface="Calibri"/>
              <a:ea typeface="Calibri"/>
              <a:cs typeface="Calibri"/>
              <a:sym typeface="Calibri"/>
            </a:endParaRPr>
          </a:p>
        </p:txBody>
      </p:sp>
      <p:sp>
        <p:nvSpPr>
          <p:cNvPr id="841" name="Google Shape;841;p75"/>
          <p:cNvSpPr/>
          <p:nvPr/>
        </p:nvSpPr>
        <p:spPr>
          <a:xfrm>
            <a:off x="6151511" y="3524275"/>
            <a:ext cx="3423600" cy="1692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
              <a:buFont typeface="Arial"/>
              <a:buNone/>
            </a:pPr>
            <a:endParaRPr sz="200" b="0" i="0" u="none" strike="noStrike" cap="none">
              <a:solidFill>
                <a:srgbClr val="000000"/>
              </a:solidFill>
              <a:latin typeface="Calibri"/>
              <a:ea typeface="Calibri"/>
              <a:cs typeface="Calibri"/>
              <a:sym typeface="Calibri"/>
            </a:endParaRPr>
          </a:p>
        </p:txBody>
      </p:sp>
      <p:sp>
        <p:nvSpPr>
          <p:cNvPr id="842" name="Google Shape;842;p75"/>
          <p:cNvSpPr txBox="1"/>
          <p:nvPr/>
        </p:nvSpPr>
        <p:spPr>
          <a:xfrm>
            <a:off x="6333206" y="3651036"/>
            <a:ext cx="1522800" cy="200100"/>
          </a:xfrm>
          <a:prstGeom prst="rect">
            <a:avLst/>
          </a:prstGeom>
          <a:solidFill>
            <a:srgbClr val="FFFFFF"/>
          </a:solid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nl-NL" sz="700" b="0" i="0" u="none" strike="noStrike" cap="none" dirty="0">
                <a:solidFill>
                  <a:srgbClr val="7F7F7F"/>
                </a:solidFill>
                <a:latin typeface="Calibri"/>
                <a:ea typeface="Calibri"/>
                <a:cs typeface="Calibri"/>
                <a:sym typeface="Calibri"/>
              </a:rPr>
              <a:t>SBZ Pensioen Beschikbarepremieregeling</a:t>
            </a:r>
            <a:endParaRPr sz="700" b="0" i="0" u="none" strike="noStrike" cap="none" dirty="0">
              <a:solidFill>
                <a:srgbClr val="7F7F7F"/>
              </a:solidFill>
              <a:latin typeface="Calibri"/>
              <a:ea typeface="Calibri"/>
              <a:cs typeface="Calibri"/>
              <a:sym typeface="Calibri"/>
            </a:endParaRPr>
          </a:p>
        </p:txBody>
      </p:sp>
      <p:sp>
        <p:nvSpPr>
          <p:cNvPr id="843" name="Google Shape;843;p75"/>
          <p:cNvSpPr txBox="1"/>
          <p:nvPr/>
        </p:nvSpPr>
        <p:spPr>
          <a:xfrm>
            <a:off x="3104573" y="4576636"/>
            <a:ext cx="2205000" cy="215400"/>
          </a:xfrm>
          <a:prstGeom prst="rect">
            <a:avLst/>
          </a:prstGeom>
          <a:solidFill>
            <a:schemeClr val="l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nl-NL" sz="800" b="1" i="0" u="none" strike="noStrike" cap="none" dirty="0">
                <a:solidFill>
                  <a:srgbClr val="595959"/>
                </a:solidFill>
                <a:latin typeface="Calibri"/>
                <a:ea typeface="Calibri"/>
                <a:cs typeface="Calibri"/>
                <a:sym typeface="Calibri"/>
              </a:rPr>
              <a:t>SBZ Pensioen Beschikbarepremieregeling </a:t>
            </a:r>
            <a:r>
              <a:rPr lang="nl-NL" sz="800" b="0" i="0" u="none" strike="noStrike" cap="none" dirty="0">
                <a:solidFill>
                  <a:srgbClr val="595959"/>
                </a:solidFill>
                <a:latin typeface="Calibri"/>
                <a:ea typeface="Calibri"/>
                <a:cs typeface="Calibri"/>
                <a:sym typeface="Calibri"/>
              </a:rPr>
              <a:t>wil ik:</a:t>
            </a:r>
            <a:endParaRPr sz="800" b="0" i="0" u="none" strike="noStrike" cap="none" dirty="0">
              <a:solidFill>
                <a:srgbClr val="595959"/>
              </a:solidFill>
              <a:latin typeface="Calibri"/>
              <a:ea typeface="Calibri"/>
              <a:cs typeface="Calibri"/>
              <a:sym typeface="Calibri"/>
            </a:endParaRPr>
          </a:p>
        </p:txBody>
      </p:sp>
      <p:sp>
        <p:nvSpPr>
          <p:cNvPr id="844" name="Google Shape;844;p75"/>
          <p:cNvSpPr txBox="1"/>
          <p:nvPr/>
        </p:nvSpPr>
        <p:spPr>
          <a:xfrm>
            <a:off x="2825928" y="5603840"/>
            <a:ext cx="2205000" cy="215400"/>
          </a:xfrm>
          <a:prstGeom prst="rect">
            <a:avLst/>
          </a:prstGeom>
          <a:solidFill>
            <a:schemeClr val="l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nl-NL" sz="800" b="1" i="0" u="none" strike="noStrike" cap="none">
                <a:solidFill>
                  <a:srgbClr val="595959"/>
                </a:solidFill>
                <a:latin typeface="Calibri"/>
                <a:ea typeface="Calibri"/>
                <a:cs typeface="Calibri"/>
                <a:sym typeface="Calibri"/>
              </a:rPr>
              <a:t>SBZ Pensioen Nettopensioenregeling </a:t>
            </a:r>
            <a:r>
              <a:rPr lang="nl-NL" sz="800" b="0" i="0" u="none" strike="noStrike" cap="none">
                <a:solidFill>
                  <a:srgbClr val="595959"/>
                </a:solidFill>
                <a:latin typeface="Calibri"/>
                <a:ea typeface="Calibri"/>
                <a:cs typeface="Calibri"/>
                <a:sym typeface="Calibri"/>
              </a:rPr>
              <a:t>wil ik:</a:t>
            </a:r>
            <a:endParaRPr sz="800" b="0" i="0" u="none" strike="noStrike" cap="none">
              <a:solidFill>
                <a:srgbClr val="595959"/>
              </a:solidFill>
              <a:latin typeface="Calibri"/>
              <a:ea typeface="Calibri"/>
              <a:cs typeface="Calibri"/>
              <a:sym typeface="Calibri"/>
            </a:endParaRPr>
          </a:p>
        </p:txBody>
      </p:sp>
      <p:sp>
        <p:nvSpPr>
          <p:cNvPr id="845" name="Google Shape;845;p75"/>
          <p:cNvSpPr txBox="1"/>
          <p:nvPr/>
        </p:nvSpPr>
        <p:spPr>
          <a:xfrm>
            <a:off x="1202498" y="6556997"/>
            <a:ext cx="9455002" cy="2275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nl-NL" sz="1000" b="0" i="0" u="none" strike="noStrike" cap="none" dirty="0">
                <a:solidFill>
                  <a:srgbClr val="000000"/>
                </a:solidFill>
                <a:latin typeface="Arial"/>
                <a:ea typeface="Arial"/>
                <a:cs typeface="Arial"/>
                <a:sym typeface="Arial"/>
              </a:rPr>
              <a:t>* Pensioen uit de Middelloonregeling. Planner Beschikbarepremieregeling en </a:t>
            </a:r>
            <a:r>
              <a:rPr lang="nl-NL" sz="1000" b="0" i="0" u="none" strike="noStrike" cap="none" dirty="0" err="1">
                <a:solidFill>
                  <a:srgbClr val="000000"/>
                </a:solidFill>
                <a:latin typeface="Arial"/>
                <a:ea typeface="Arial"/>
                <a:cs typeface="Arial"/>
                <a:sym typeface="Arial"/>
              </a:rPr>
              <a:t>Nettopensioenregeling</a:t>
            </a:r>
            <a:r>
              <a:rPr lang="nl-NL" sz="1000" b="0" i="0" u="none" strike="noStrike" cap="none" dirty="0">
                <a:solidFill>
                  <a:srgbClr val="000000"/>
                </a:solidFill>
                <a:latin typeface="Arial"/>
                <a:ea typeface="Arial"/>
                <a:cs typeface="Arial"/>
                <a:sym typeface="Arial"/>
              </a:rPr>
              <a:t> nog niet beschikbaar. </a:t>
            </a:r>
            <a:endParaRPr sz="1000" b="0" i="0" u="none" strike="noStrike" cap="none" dirty="0">
              <a:solidFill>
                <a:srgbClr val="000000"/>
              </a:solidFill>
              <a:latin typeface="Arial"/>
              <a:ea typeface="Arial"/>
              <a:cs typeface="Arial"/>
              <a:sym typeface="Arial"/>
            </a:endParaRPr>
          </a:p>
        </p:txBody>
      </p:sp>
      <p:sp>
        <p:nvSpPr>
          <p:cNvPr id="848" name="Google Shape;848;p75"/>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nl-NL"/>
              <a:pPr marL="0" lvl="0" indent="0" algn="l" rtl="0">
                <a:lnSpc>
                  <a:spcPct val="100000"/>
                </a:lnSpc>
                <a:spcBef>
                  <a:spcPts val="0"/>
                </a:spcBef>
                <a:spcAft>
                  <a:spcPts val="0"/>
                </a:spcAft>
                <a:buClr>
                  <a:srgbClr val="000000"/>
                </a:buClr>
                <a:buSzPts val="1400"/>
                <a:buFont typeface="Arial"/>
                <a:buNone/>
              </a:pPr>
              <a:t>33</a:t>
            </a:fld>
            <a:endParaRPr/>
          </a:p>
        </p:txBody>
      </p:sp>
      <p:sp>
        <p:nvSpPr>
          <p:cNvPr id="846" name="Google Shape;846;p75"/>
          <p:cNvSpPr txBox="1">
            <a:spLocks noGrp="1"/>
          </p:cNvSpPr>
          <p:nvPr>
            <p:ph type="title"/>
          </p:nvPr>
        </p:nvSpPr>
        <p:spPr>
          <a:xfrm>
            <a:off x="1202498" y="493775"/>
            <a:ext cx="9647012" cy="8642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dirty="0"/>
              <a:t>De pensioenplanner* begeleidt u </a:t>
            </a:r>
            <a:br>
              <a:rPr lang="nl-NL" dirty="0"/>
            </a:br>
            <a:r>
              <a:rPr lang="nl-NL" dirty="0"/>
              <a:t>bij het maken van een aantal keuzes</a:t>
            </a:r>
            <a:endParaRPr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pic>
        <p:nvPicPr>
          <p:cNvPr id="853" name="Google Shape;853;p76"/>
          <p:cNvPicPr preferRelativeResize="0"/>
          <p:nvPr/>
        </p:nvPicPr>
        <p:blipFill rotWithShape="1">
          <a:blip r:embed="rId3">
            <a:alphaModFix/>
          </a:blip>
          <a:srcRect/>
          <a:stretch/>
        </p:blipFill>
        <p:spPr>
          <a:xfrm>
            <a:off x="1630218" y="1340421"/>
            <a:ext cx="8931563" cy="4648558"/>
          </a:xfrm>
          <a:prstGeom prst="rect">
            <a:avLst/>
          </a:prstGeom>
          <a:noFill/>
          <a:ln>
            <a:noFill/>
          </a:ln>
        </p:spPr>
      </p:pic>
      <p:sp>
        <p:nvSpPr>
          <p:cNvPr id="854" name="Google Shape;854;p76"/>
          <p:cNvSpPr/>
          <p:nvPr/>
        </p:nvSpPr>
        <p:spPr>
          <a:xfrm>
            <a:off x="5415280" y="2499360"/>
            <a:ext cx="325200" cy="148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5" name="Google Shape;855;p76"/>
          <p:cNvSpPr/>
          <p:nvPr/>
        </p:nvSpPr>
        <p:spPr>
          <a:xfrm>
            <a:off x="5740400" y="2456559"/>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6" name="Google Shape;856;p76"/>
          <p:cNvSpPr/>
          <p:nvPr/>
        </p:nvSpPr>
        <p:spPr>
          <a:xfrm>
            <a:off x="6847105" y="2499360"/>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7" name="Google Shape;857;p76">
            <a:hlinkClick r:id="rId4" action="ppaction://hlinksldjump"/>
          </p:cNvPr>
          <p:cNvSpPr/>
          <p:nvPr/>
        </p:nvSpPr>
        <p:spPr>
          <a:xfrm>
            <a:off x="7012187" y="1942165"/>
            <a:ext cx="315000" cy="1542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8" name="Google Shape;858;p76">
            <a:hlinkClick r:id="rId5" action="ppaction://hlinksldjump"/>
          </p:cNvPr>
          <p:cNvSpPr/>
          <p:nvPr/>
        </p:nvSpPr>
        <p:spPr>
          <a:xfrm>
            <a:off x="7953810" y="2499360"/>
            <a:ext cx="521400" cy="1500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9" name="Google Shape;859;p76">
            <a:hlinkClick r:id="rId4" action="ppaction://hlinksldjump"/>
          </p:cNvPr>
          <p:cNvSpPr/>
          <p:nvPr/>
        </p:nvSpPr>
        <p:spPr>
          <a:xfrm>
            <a:off x="8475104" y="2499360"/>
            <a:ext cx="628500" cy="181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2" name="Google Shape;862;p76"/>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nl-NL"/>
              <a:pPr marL="0" lvl="0" indent="0" algn="l" rtl="0">
                <a:lnSpc>
                  <a:spcPct val="100000"/>
                </a:lnSpc>
                <a:spcBef>
                  <a:spcPts val="0"/>
                </a:spcBef>
                <a:spcAft>
                  <a:spcPts val="0"/>
                </a:spcAft>
                <a:buClr>
                  <a:srgbClr val="000000"/>
                </a:buClr>
                <a:buSzPts val="1400"/>
                <a:buFont typeface="Arial"/>
                <a:buNone/>
              </a:pPr>
              <a:t>34</a:t>
            </a:fld>
            <a:endParaRPr/>
          </a:p>
        </p:txBody>
      </p:sp>
      <p:sp>
        <p:nvSpPr>
          <p:cNvPr id="860" name="Google Shape;860;p7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a:t>Toelichting op uw beleggingsportefeuille</a:t>
            </a:r>
            <a:br>
              <a:rPr lang="nl-NL" sz="3200"/>
            </a:br>
            <a:endParaRPr sz="3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77"/>
          <p:cNvSpPr/>
          <p:nvPr/>
        </p:nvSpPr>
        <p:spPr>
          <a:xfrm>
            <a:off x="5415280" y="2499360"/>
            <a:ext cx="325200" cy="148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8" name="Google Shape;868;p77"/>
          <p:cNvSpPr/>
          <p:nvPr/>
        </p:nvSpPr>
        <p:spPr>
          <a:xfrm>
            <a:off x="5740400" y="2456559"/>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9" name="Google Shape;869;p77"/>
          <p:cNvSpPr/>
          <p:nvPr/>
        </p:nvSpPr>
        <p:spPr>
          <a:xfrm>
            <a:off x="6847105" y="2499360"/>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0" name="Google Shape;870;p77"/>
          <p:cNvSpPr/>
          <p:nvPr/>
        </p:nvSpPr>
        <p:spPr>
          <a:xfrm>
            <a:off x="5415280" y="2299264"/>
            <a:ext cx="325200" cy="148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1" name="Google Shape;871;p77"/>
          <p:cNvSpPr/>
          <p:nvPr/>
        </p:nvSpPr>
        <p:spPr>
          <a:xfrm>
            <a:off x="5740400" y="2256463"/>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2" name="Google Shape;872;p77"/>
          <p:cNvSpPr/>
          <p:nvPr/>
        </p:nvSpPr>
        <p:spPr>
          <a:xfrm>
            <a:off x="6847105" y="2299264"/>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3" name="Google Shape;873;p77"/>
          <p:cNvSpPr/>
          <p:nvPr/>
        </p:nvSpPr>
        <p:spPr>
          <a:xfrm>
            <a:off x="6847104" y="2256463"/>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4" name="Google Shape;874;p77"/>
          <p:cNvSpPr/>
          <p:nvPr/>
        </p:nvSpPr>
        <p:spPr>
          <a:xfrm>
            <a:off x="5415280" y="2425758"/>
            <a:ext cx="325200" cy="148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5" name="Google Shape;875;p77"/>
          <p:cNvSpPr/>
          <p:nvPr/>
        </p:nvSpPr>
        <p:spPr>
          <a:xfrm>
            <a:off x="5740400" y="2382957"/>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6" name="Google Shape;876;p77"/>
          <p:cNvSpPr/>
          <p:nvPr/>
        </p:nvSpPr>
        <p:spPr>
          <a:xfrm>
            <a:off x="6847105" y="2425758"/>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7" name="Google Shape;877;p77"/>
          <p:cNvSpPr/>
          <p:nvPr/>
        </p:nvSpPr>
        <p:spPr>
          <a:xfrm>
            <a:off x="6847104" y="2321293"/>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878" name="Google Shape;878;p77"/>
          <p:cNvPicPr preferRelativeResize="0"/>
          <p:nvPr/>
        </p:nvPicPr>
        <p:blipFill rotWithShape="1">
          <a:blip r:embed="rId3">
            <a:alphaModFix/>
          </a:blip>
          <a:srcRect/>
          <a:stretch/>
        </p:blipFill>
        <p:spPr>
          <a:xfrm>
            <a:off x="1524001" y="1438193"/>
            <a:ext cx="9143998" cy="4924791"/>
          </a:xfrm>
          <a:prstGeom prst="rect">
            <a:avLst/>
          </a:prstGeom>
          <a:noFill/>
          <a:ln>
            <a:noFill/>
          </a:ln>
        </p:spPr>
      </p:pic>
      <p:sp>
        <p:nvSpPr>
          <p:cNvPr id="879" name="Google Shape;879;p77">
            <a:hlinkClick r:id="rId4" action="ppaction://hlinksldjump"/>
          </p:cNvPr>
          <p:cNvSpPr/>
          <p:nvPr/>
        </p:nvSpPr>
        <p:spPr>
          <a:xfrm>
            <a:off x="7012187" y="1912523"/>
            <a:ext cx="315000" cy="1542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0" name="Google Shape;880;p77">
            <a:hlinkClick r:id="rId5" action="ppaction://hlinksldjump"/>
          </p:cNvPr>
          <p:cNvSpPr/>
          <p:nvPr/>
        </p:nvSpPr>
        <p:spPr>
          <a:xfrm>
            <a:off x="7982626" y="2468060"/>
            <a:ext cx="521400" cy="1500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1" name="Google Shape;881;p77">
            <a:hlinkClick r:id="rId4" action="ppaction://hlinksldjump"/>
          </p:cNvPr>
          <p:cNvSpPr/>
          <p:nvPr/>
        </p:nvSpPr>
        <p:spPr>
          <a:xfrm>
            <a:off x="8503920" y="2468060"/>
            <a:ext cx="628500" cy="181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4" name="Google Shape;884;p77"/>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nl-NL"/>
              <a:pPr marL="0" lvl="0" indent="0" algn="l" rtl="0">
                <a:lnSpc>
                  <a:spcPct val="100000"/>
                </a:lnSpc>
                <a:spcBef>
                  <a:spcPts val="0"/>
                </a:spcBef>
                <a:spcAft>
                  <a:spcPts val="0"/>
                </a:spcAft>
                <a:buClr>
                  <a:srgbClr val="000000"/>
                </a:buClr>
                <a:buSzPts val="1400"/>
                <a:buFont typeface="Arial"/>
                <a:buNone/>
              </a:pPr>
              <a:t>35</a:t>
            </a:fld>
            <a:endParaRPr/>
          </a:p>
        </p:txBody>
      </p:sp>
      <p:sp>
        <p:nvSpPr>
          <p:cNvPr id="882" name="Google Shape;882;p77"/>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i="1" dirty="0"/>
              <a:t>Wat als… </a:t>
            </a:r>
            <a:r>
              <a:rPr lang="nl-NL" dirty="0"/>
              <a:t>geeft een toelichting op de verschillende “life events”</a:t>
            </a:r>
            <a:endParaRPr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78"/>
          <p:cNvSpPr/>
          <p:nvPr/>
        </p:nvSpPr>
        <p:spPr>
          <a:xfrm>
            <a:off x="5415280" y="2499360"/>
            <a:ext cx="325200" cy="148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0" name="Google Shape;890;p78"/>
          <p:cNvSpPr/>
          <p:nvPr/>
        </p:nvSpPr>
        <p:spPr>
          <a:xfrm>
            <a:off x="5740400" y="2456559"/>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1" name="Google Shape;891;p78"/>
          <p:cNvSpPr/>
          <p:nvPr/>
        </p:nvSpPr>
        <p:spPr>
          <a:xfrm>
            <a:off x="6847105" y="2499360"/>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2" name="Google Shape;892;p78"/>
          <p:cNvSpPr/>
          <p:nvPr/>
        </p:nvSpPr>
        <p:spPr>
          <a:xfrm>
            <a:off x="5415280" y="2299264"/>
            <a:ext cx="325200" cy="148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3" name="Google Shape;893;p78"/>
          <p:cNvSpPr/>
          <p:nvPr/>
        </p:nvSpPr>
        <p:spPr>
          <a:xfrm>
            <a:off x="5740400" y="2256463"/>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4" name="Google Shape;894;p78"/>
          <p:cNvSpPr/>
          <p:nvPr/>
        </p:nvSpPr>
        <p:spPr>
          <a:xfrm>
            <a:off x="6847105" y="2299264"/>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5" name="Google Shape;895;p78"/>
          <p:cNvSpPr/>
          <p:nvPr/>
        </p:nvSpPr>
        <p:spPr>
          <a:xfrm>
            <a:off x="6847104" y="2256463"/>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6" name="Google Shape;896;p78"/>
          <p:cNvSpPr/>
          <p:nvPr/>
        </p:nvSpPr>
        <p:spPr>
          <a:xfrm>
            <a:off x="5415280" y="2425758"/>
            <a:ext cx="325200" cy="148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7" name="Google Shape;897;p78"/>
          <p:cNvSpPr/>
          <p:nvPr/>
        </p:nvSpPr>
        <p:spPr>
          <a:xfrm>
            <a:off x="5740400" y="2382957"/>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8" name="Google Shape;898;p78"/>
          <p:cNvSpPr/>
          <p:nvPr/>
        </p:nvSpPr>
        <p:spPr>
          <a:xfrm>
            <a:off x="6847105" y="2425758"/>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9" name="Google Shape;899;p78"/>
          <p:cNvSpPr/>
          <p:nvPr/>
        </p:nvSpPr>
        <p:spPr>
          <a:xfrm>
            <a:off x="6847104" y="2321293"/>
            <a:ext cx="1149900" cy="191400"/>
          </a:xfrm>
          <a:prstGeom prst="roundRect">
            <a:avLst>
              <a:gd name="adj" fmla="val 16667"/>
            </a:avLst>
          </a:prstGeom>
          <a:noFill/>
          <a:ln>
            <a:noFill/>
          </a:ln>
          <a:effectLst>
            <a:outerShdw blurRad="38100" dist="23000" dir="5400000" rotWithShape="0">
              <a:srgbClr val="000000">
                <a:alpha val="3333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900" name="Google Shape;900;p78"/>
          <p:cNvPicPr preferRelativeResize="0"/>
          <p:nvPr/>
        </p:nvPicPr>
        <p:blipFill rotWithShape="1">
          <a:blip r:embed="rId3">
            <a:alphaModFix/>
          </a:blip>
          <a:srcRect/>
          <a:stretch/>
        </p:blipFill>
        <p:spPr>
          <a:xfrm>
            <a:off x="1585204" y="1448743"/>
            <a:ext cx="9143998" cy="4924791"/>
          </a:xfrm>
          <a:prstGeom prst="rect">
            <a:avLst/>
          </a:prstGeom>
          <a:noFill/>
          <a:ln>
            <a:noFill/>
          </a:ln>
        </p:spPr>
      </p:pic>
      <p:pic>
        <p:nvPicPr>
          <p:cNvPr id="901" name="Google Shape;901;p78"/>
          <p:cNvPicPr preferRelativeResize="0"/>
          <p:nvPr/>
        </p:nvPicPr>
        <p:blipFill rotWithShape="1">
          <a:blip r:embed="rId4">
            <a:alphaModFix/>
          </a:blip>
          <a:srcRect/>
          <a:stretch/>
        </p:blipFill>
        <p:spPr>
          <a:xfrm>
            <a:off x="1906706" y="3375371"/>
            <a:ext cx="9143998" cy="1535124"/>
          </a:xfrm>
          <a:prstGeom prst="rect">
            <a:avLst/>
          </a:prstGeom>
          <a:noFill/>
          <a:ln>
            <a:noFill/>
          </a:ln>
        </p:spPr>
      </p:pic>
      <p:sp>
        <p:nvSpPr>
          <p:cNvPr id="902" name="Google Shape;902;p78">
            <a:hlinkClick r:id="rId5" action="ppaction://hlinksldjump"/>
          </p:cNvPr>
          <p:cNvSpPr/>
          <p:nvPr/>
        </p:nvSpPr>
        <p:spPr>
          <a:xfrm>
            <a:off x="7982626" y="2580320"/>
            <a:ext cx="521400" cy="1500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3" name="Google Shape;903;p78">
            <a:hlinkClick r:id="rId6" action="ppaction://hlinksldjump"/>
          </p:cNvPr>
          <p:cNvSpPr/>
          <p:nvPr/>
        </p:nvSpPr>
        <p:spPr>
          <a:xfrm>
            <a:off x="8503920" y="2580320"/>
            <a:ext cx="628500" cy="181500"/>
          </a:xfrm>
          <a:prstGeom prst="roundRect">
            <a:avLst>
              <a:gd name="adj" fmla="val 16667"/>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6" name="Google Shape;906;p78"/>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nl-NL"/>
              <a:pPr marL="0" lvl="0" indent="0" algn="l" rtl="0">
                <a:lnSpc>
                  <a:spcPct val="100000"/>
                </a:lnSpc>
                <a:spcBef>
                  <a:spcPts val="0"/>
                </a:spcBef>
                <a:spcAft>
                  <a:spcPts val="0"/>
                </a:spcAft>
                <a:buClr>
                  <a:srgbClr val="000000"/>
                </a:buClr>
                <a:buSzPts val="1400"/>
                <a:buFont typeface="Arial"/>
                <a:buNone/>
              </a:pPr>
              <a:t>36</a:t>
            </a:fld>
            <a:endParaRPr/>
          </a:p>
        </p:txBody>
      </p:sp>
      <p:sp>
        <p:nvSpPr>
          <p:cNvPr id="904" name="Google Shape;904;p7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dirty="0"/>
              <a:t>Al uw documenten zijn beschikbaar in een persoonlijk </a:t>
            </a:r>
            <a:r>
              <a:rPr lang="nl-NL" i="1" dirty="0"/>
              <a:t>Archief</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pic>
        <p:nvPicPr>
          <p:cNvPr id="1388" name="Google Shape;1388;p105" descr="Afbeelding met binnen, persoon&#10;&#10;Automatisch gegenereerde beschrijving"/>
          <p:cNvPicPr preferRelativeResize="0">
            <a:picLocks noGrp="1"/>
          </p:cNvPicPr>
          <p:nvPr>
            <p:ph type="pic" idx="2"/>
          </p:nvPr>
        </p:nvPicPr>
        <p:blipFill rotWithShape="1">
          <a:blip r:embed="rId3">
            <a:alphaModFix/>
          </a:blip>
          <a:srcRect l="31795" t="187" r="9432" b="-162"/>
          <a:stretch/>
        </p:blipFill>
        <p:spPr>
          <a:xfrm>
            <a:off x="8613916" y="1"/>
            <a:ext cx="3578084" cy="6858000"/>
          </a:xfrm>
          <a:prstGeom prst="rect">
            <a:avLst/>
          </a:prstGeom>
          <a:noFill/>
          <a:ln>
            <a:noFill/>
          </a:ln>
        </p:spPr>
      </p:pic>
      <p:sp>
        <p:nvSpPr>
          <p:cNvPr id="1389" name="Google Shape;1389;p105"/>
          <p:cNvSpPr txBox="1">
            <a:spLocks noGrp="1"/>
          </p:cNvSpPr>
          <p:nvPr>
            <p:ph type="ctrTitle"/>
          </p:nvPr>
        </p:nvSpPr>
        <p:spPr>
          <a:xfrm>
            <a:off x="562475" y="3429000"/>
            <a:ext cx="6393426" cy="1440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4900"/>
              <a:buFont typeface="Arial"/>
              <a:buNone/>
            </a:pPr>
            <a:r>
              <a:rPr lang="nl-NL" dirty="0"/>
              <a:t>Heeft u vragen?</a:t>
            </a:r>
            <a:br>
              <a:rPr lang="nl-NL" dirty="0"/>
            </a:br>
            <a:r>
              <a:rPr lang="nl-NL" sz="2800" b="0" dirty="0"/>
              <a:t>Neem </a:t>
            </a:r>
            <a:r>
              <a:rPr lang="nl-NL" sz="2800" b="0" dirty="0">
                <a:hlinkClick r:id="rId4"/>
              </a:rPr>
              <a:t>hier</a:t>
            </a:r>
            <a:r>
              <a:rPr lang="nl-NL" sz="2800" b="0" dirty="0"/>
              <a:t> contact met ons op</a:t>
            </a:r>
            <a:endParaRPr b="0" dirty="0"/>
          </a:p>
        </p:txBody>
      </p:sp>
      <p:sp>
        <p:nvSpPr>
          <p:cNvPr id="1390" name="Google Shape;1390;p105"/>
          <p:cNvSpPr txBox="1">
            <a:spLocks noGrp="1"/>
          </p:cNvSpPr>
          <p:nvPr>
            <p:ph type="subTitle" idx="1"/>
          </p:nvPr>
        </p:nvSpPr>
        <p:spPr>
          <a:xfrm>
            <a:off x="562475" y="6571950"/>
            <a:ext cx="4910700" cy="2700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1"/>
              </a:buClr>
              <a:buSzPts val="1700"/>
              <a:buNone/>
            </a:pPr>
            <a:r>
              <a:rPr lang="nl-NL" sz="1400" dirty="0"/>
              <a:t>Aan deze presentatie kunnen geen rechten worden ontleend.</a:t>
            </a:r>
            <a:endParaRPr sz="1500" dirty="0"/>
          </a:p>
        </p:txBody>
      </p:sp>
      <p:sp>
        <p:nvSpPr>
          <p:cNvPr id="1391" name="Google Shape;1391;p105"/>
          <p:cNvSpPr txBox="1">
            <a:spLocks noGrp="1"/>
          </p:cNvSpPr>
          <p:nvPr>
            <p:ph type="sldNum" idx="4294967295"/>
          </p:nvPr>
        </p:nvSpPr>
        <p:spPr>
          <a:xfrm>
            <a:off x="11551491" y="6378372"/>
            <a:ext cx="640509" cy="291936"/>
          </a:xfrm>
          <a:prstGeom prst="rect">
            <a:avLst/>
          </a:prstGeom>
          <a:noFill/>
          <a:ln>
            <a:noFill/>
          </a:ln>
        </p:spPr>
        <p:txBody>
          <a:bodyPr spcFirstLastPara="1" wrap="square" lIns="45700" tIns="45700" rIns="45700"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nl-NL" sz="1400" b="1" i="0" u="none" strike="noStrike" kern="1200" cap="none" spc="0" normalizeH="0" baseline="0" noProof="0">
                <a:ln>
                  <a:noFill/>
                </a:ln>
                <a:solidFill>
                  <a:srgbClr val="CCCCCC"/>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sz="1400" b="1" i="0" u="none" strike="noStrike" kern="1200" cap="none" spc="0" normalizeH="0" baseline="0" noProof="0" dirty="0">
              <a:ln>
                <a:noFill/>
              </a:ln>
              <a:solidFill>
                <a:srgbClr val="CCCCCC"/>
              </a:solidFill>
              <a:effectLst/>
              <a:uLnTx/>
              <a:uFillTx/>
              <a:latin typeface="Arial"/>
              <a:ea typeface="+mn-ea"/>
              <a:cs typeface="+mn-cs"/>
            </a:endParaRPr>
          </a:p>
        </p:txBody>
      </p:sp>
      <p:sp>
        <p:nvSpPr>
          <p:cNvPr id="2" name="Rechthoek 1">
            <a:extLst>
              <a:ext uri="{FF2B5EF4-FFF2-40B4-BE49-F238E27FC236}">
                <a16:creationId xmlns:a16="http://schemas.microsoft.com/office/drawing/2014/main" id="{C413DD18-8472-C459-210E-E7B296A8F3CE}"/>
              </a:ext>
            </a:extLst>
          </p:cNvPr>
          <p:cNvSpPr/>
          <p:nvPr/>
        </p:nvSpPr>
        <p:spPr>
          <a:xfrm>
            <a:off x="8194058" y="0"/>
            <a:ext cx="2937576" cy="6858000"/>
          </a:xfrm>
          <a:prstGeom prst="rect">
            <a:avLst/>
          </a:prstGeom>
          <a:gradFill flip="none" rotWithShape="1">
            <a:gsLst>
              <a:gs pos="19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7650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7"/>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fld id="{00000000-1234-1234-1234-123412341234}" type="slidenum">
              <a:rPr lang="nl-NL"/>
              <a:pPr marL="0" lvl="0" indent="0" algn="l" rtl="0">
                <a:lnSpc>
                  <a:spcPct val="100000"/>
                </a:lnSpc>
                <a:spcBef>
                  <a:spcPts val="0"/>
                </a:spcBef>
                <a:spcAft>
                  <a:spcPts val="0"/>
                </a:spcAft>
                <a:buSzPts val="1400"/>
                <a:buNone/>
              </a:pPr>
              <a:t>4</a:t>
            </a:fld>
            <a:endParaRPr/>
          </a:p>
        </p:txBody>
      </p:sp>
      <p:sp>
        <p:nvSpPr>
          <p:cNvPr id="358" name="Google Shape;358;p37"/>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dirty="0"/>
              <a:t>Onderwerpen</a:t>
            </a:r>
            <a:br>
              <a:rPr lang="nl-NL" dirty="0"/>
            </a:br>
            <a:endParaRPr dirty="0"/>
          </a:p>
        </p:txBody>
      </p:sp>
      <p:sp>
        <p:nvSpPr>
          <p:cNvPr id="2" name="Rechthoek: afgeronde hoeken 1">
            <a:extLst>
              <a:ext uri="{FF2B5EF4-FFF2-40B4-BE49-F238E27FC236}">
                <a16:creationId xmlns:a16="http://schemas.microsoft.com/office/drawing/2014/main" id="{164377CC-54B2-D3DB-55C1-9BECD3F64C35}"/>
              </a:ext>
            </a:extLst>
          </p:cNvPr>
          <p:cNvSpPr/>
          <p:nvPr/>
        </p:nvSpPr>
        <p:spPr>
          <a:xfrm>
            <a:off x="1202498" y="1641772"/>
            <a:ext cx="8868428" cy="663880"/>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0" i="0" u="none" strike="noStrike" kern="0" cap="none" spc="0" normalizeH="0" baseline="0" noProof="0" dirty="0">
                <a:ln>
                  <a:noFill/>
                </a:ln>
                <a:solidFill>
                  <a:srgbClr val="000000"/>
                </a:solidFill>
                <a:effectLst/>
                <a:uLnTx/>
                <a:uFillTx/>
                <a:latin typeface="Arial"/>
                <a:ea typeface="+mn-ea"/>
                <a:cs typeface="+mn-cs"/>
                <a:sym typeface="Arial"/>
              </a:rPr>
              <a:t>    Wat is pensioen?</a:t>
            </a:r>
          </a:p>
        </p:txBody>
      </p:sp>
      <p:sp>
        <p:nvSpPr>
          <p:cNvPr id="4" name="Rechthoek: afgeronde hoeken 3">
            <a:extLst>
              <a:ext uri="{FF2B5EF4-FFF2-40B4-BE49-F238E27FC236}">
                <a16:creationId xmlns:a16="http://schemas.microsoft.com/office/drawing/2014/main" id="{1038A2ED-8F53-1D36-BCFF-7D5F40F73F05}"/>
              </a:ext>
            </a:extLst>
          </p:cNvPr>
          <p:cNvSpPr/>
          <p:nvPr/>
        </p:nvSpPr>
        <p:spPr>
          <a:xfrm>
            <a:off x="1202498" y="2416686"/>
            <a:ext cx="8868428" cy="663880"/>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nl-NL" sz="2000" b="0" i="0" u="none" strike="noStrike" kern="0" cap="none" spc="0" normalizeH="0" baseline="0" noProof="0" dirty="0">
                <a:ln>
                  <a:noFill/>
                </a:ln>
                <a:solidFill>
                  <a:srgbClr val="000000"/>
                </a:solidFill>
                <a:effectLst/>
                <a:uLnTx/>
                <a:uFillTx/>
                <a:latin typeface="Arial"/>
                <a:ea typeface="+mn-ea"/>
                <a:cs typeface="+mn-cs"/>
                <a:sym typeface="Arial"/>
              </a:rPr>
              <a:t>   </a:t>
            </a:r>
            <a:r>
              <a:rPr lang="nl-NL" sz="2000" dirty="0">
                <a:solidFill>
                  <a:schemeClr val="dk2"/>
                </a:solidFill>
              </a:rPr>
              <a:t>Wat krijgt u bij SBZ Pensioen in de Beschikbarepremieregeling?</a:t>
            </a:r>
            <a:endParaRPr lang="nl-NL" sz="2000" dirty="0"/>
          </a:p>
        </p:txBody>
      </p:sp>
      <p:sp>
        <p:nvSpPr>
          <p:cNvPr id="5" name="Rechthoek: afgeronde hoeken 4">
            <a:extLst>
              <a:ext uri="{FF2B5EF4-FFF2-40B4-BE49-F238E27FC236}">
                <a16:creationId xmlns:a16="http://schemas.microsoft.com/office/drawing/2014/main" id="{3776A829-4AA8-59B8-B5DB-AE478CDA709B}"/>
              </a:ext>
            </a:extLst>
          </p:cNvPr>
          <p:cNvSpPr/>
          <p:nvPr/>
        </p:nvSpPr>
        <p:spPr>
          <a:xfrm>
            <a:off x="1202498" y="3177383"/>
            <a:ext cx="8868428" cy="663880"/>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nl-NL" sz="2000" b="0" i="1" u="none" strike="noStrike" kern="0" cap="none" spc="0" normalizeH="0" baseline="0" noProof="0" dirty="0">
                <a:ln>
                  <a:noFill/>
                </a:ln>
                <a:solidFill>
                  <a:srgbClr val="000000"/>
                </a:solidFill>
                <a:effectLst/>
                <a:uLnTx/>
                <a:uFillTx/>
                <a:latin typeface="Arial"/>
                <a:ea typeface="+mn-ea"/>
                <a:cs typeface="+mn-cs"/>
                <a:sym typeface="Arial"/>
              </a:rPr>
              <a:t>   </a:t>
            </a:r>
            <a:r>
              <a:rPr lang="nl-NL" sz="2000" dirty="0">
                <a:solidFill>
                  <a:schemeClr val="dk2"/>
                </a:solidFill>
              </a:rPr>
              <a:t>Wat gebeurt er met mijn opgebouwde pensioen in de Middelloonregeling?</a:t>
            </a:r>
            <a:endParaRPr lang="nl-NL" sz="2000" dirty="0"/>
          </a:p>
        </p:txBody>
      </p:sp>
      <p:sp>
        <p:nvSpPr>
          <p:cNvPr id="6" name="Rechthoek 5">
            <a:extLst>
              <a:ext uri="{FF2B5EF4-FFF2-40B4-BE49-F238E27FC236}">
                <a16:creationId xmlns:a16="http://schemas.microsoft.com/office/drawing/2014/main" id="{0F2C0571-5BEF-54F7-76B3-624FEE7C7506}"/>
              </a:ext>
            </a:extLst>
          </p:cNvPr>
          <p:cNvSpPr/>
          <p:nvPr/>
        </p:nvSpPr>
        <p:spPr>
          <a:xfrm>
            <a:off x="1202498" y="1641772"/>
            <a:ext cx="150313" cy="663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hthoek 7">
            <a:extLst>
              <a:ext uri="{FF2B5EF4-FFF2-40B4-BE49-F238E27FC236}">
                <a16:creationId xmlns:a16="http://schemas.microsoft.com/office/drawing/2014/main" id="{C0A9538A-2B6E-E132-9F4D-35BBB2A4E992}"/>
              </a:ext>
            </a:extLst>
          </p:cNvPr>
          <p:cNvSpPr/>
          <p:nvPr/>
        </p:nvSpPr>
        <p:spPr>
          <a:xfrm>
            <a:off x="1202498" y="2404137"/>
            <a:ext cx="150313" cy="66388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Rechthoek 8">
            <a:extLst>
              <a:ext uri="{FF2B5EF4-FFF2-40B4-BE49-F238E27FC236}">
                <a16:creationId xmlns:a16="http://schemas.microsoft.com/office/drawing/2014/main" id="{489FF53D-5D68-24F1-C35E-8F651067C53F}"/>
              </a:ext>
            </a:extLst>
          </p:cNvPr>
          <p:cNvSpPr/>
          <p:nvPr/>
        </p:nvSpPr>
        <p:spPr>
          <a:xfrm>
            <a:off x="1202497" y="3177383"/>
            <a:ext cx="150313" cy="66388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Rechthoek: afgeronde hoeken 9">
            <a:extLst>
              <a:ext uri="{FF2B5EF4-FFF2-40B4-BE49-F238E27FC236}">
                <a16:creationId xmlns:a16="http://schemas.microsoft.com/office/drawing/2014/main" id="{D1C7DBC0-5672-2BFB-154C-55B878589D78}"/>
              </a:ext>
            </a:extLst>
          </p:cNvPr>
          <p:cNvSpPr/>
          <p:nvPr/>
        </p:nvSpPr>
        <p:spPr>
          <a:xfrm>
            <a:off x="1202497" y="3950629"/>
            <a:ext cx="8868428" cy="663880"/>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nl-NL" sz="2000" b="0" i="0" u="none" strike="noStrike" kern="0" cap="none" spc="0" normalizeH="0" baseline="0" noProof="0" dirty="0">
                <a:ln>
                  <a:noFill/>
                </a:ln>
                <a:solidFill>
                  <a:srgbClr val="000000"/>
                </a:solidFill>
                <a:effectLst/>
                <a:uLnTx/>
                <a:uFillTx/>
                <a:latin typeface="Arial"/>
                <a:ea typeface="+mn-ea"/>
                <a:cs typeface="+mn-cs"/>
                <a:sym typeface="Arial"/>
              </a:rPr>
              <a:t>   </a:t>
            </a:r>
            <a:r>
              <a:rPr lang="nl-NL" sz="2000" dirty="0">
                <a:solidFill>
                  <a:schemeClr val="dk2"/>
                </a:solidFill>
              </a:rPr>
              <a:t>Pensioen is niet alleen iets voor later!</a:t>
            </a:r>
          </a:p>
        </p:txBody>
      </p:sp>
      <p:sp>
        <p:nvSpPr>
          <p:cNvPr id="11" name="Rechthoek: afgeronde hoeken 10">
            <a:extLst>
              <a:ext uri="{FF2B5EF4-FFF2-40B4-BE49-F238E27FC236}">
                <a16:creationId xmlns:a16="http://schemas.microsoft.com/office/drawing/2014/main" id="{72B5E03C-0206-B898-1A15-DD639E6A0BFB}"/>
              </a:ext>
            </a:extLst>
          </p:cNvPr>
          <p:cNvSpPr/>
          <p:nvPr/>
        </p:nvSpPr>
        <p:spPr>
          <a:xfrm>
            <a:off x="1202497" y="4711326"/>
            <a:ext cx="8868428" cy="663880"/>
          </a:xfrm>
          <a:prstGeom prst="round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nl-NL" sz="2000" b="0" i="1" u="none" strike="noStrike" kern="0" cap="none" spc="0" normalizeH="0" baseline="0" noProof="0" dirty="0">
                <a:ln>
                  <a:noFill/>
                </a:ln>
                <a:solidFill>
                  <a:srgbClr val="000000"/>
                </a:solidFill>
                <a:effectLst/>
                <a:uLnTx/>
                <a:uFillTx/>
                <a:latin typeface="Arial"/>
                <a:ea typeface="+mn-ea"/>
                <a:cs typeface="+mn-cs"/>
                <a:sym typeface="Arial"/>
              </a:rPr>
              <a:t>   </a:t>
            </a:r>
            <a:r>
              <a:rPr lang="nl-NL" sz="2000" dirty="0">
                <a:solidFill>
                  <a:schemeClr val="dk2"/>
                </a:solidFill>
              </a:rPr>
              <a:t>Persoonlijk portaal </a:t>
            </a:r>
            <a:r>
              <a:rPr lang="nl-NL" sz="2000" i="1" dirty="0">
                <a:solidFill>
                  <a:schemeClr val="dk2"/>
                </a:solidFill>
              </a:rPr>
              <a:t>Mijn Pensioen</a:t>
            </a:r>
            <a:endParaRPr lang="nl-NL" sz="2000" dirty="0">
              <a:solidFill>
                <a:schemeClr val="dk2"/>
              </a:solidFill>
            </a:endParaRPr>
          </a:p>
        </p:txBody>
      </p:sp>
      <p:sp>
        <p:nvSpPr>
          <p:cNvPr id="12" name="Rechthoek 11">
            <a:extLst>
              <a:ext uri="{FF2B5EF4-FFF2-40B4-BE49-F238E27FC236}">
                <a16:creationId xmlns:a16="http://schemas.microsoft.com/office/drawing/2014/main" id="{4238823A-F5F0-B4FC-9C0A-BE4CBFF2F75B}"/>
              </a:ext>
            </a:extLst>
          </p:cNvPr>
          <p:cNvSpPr/>
          <p:nvPr/>
        </p:nvSpPr>
        <p:spPr>
          <a:xfrm>
            <a:off x="1202497" y="3938080"/>
            <a:ext cx="150313" cy="66388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Rechthoek 12">
            <a:extLst>
              <a:ext uri="{FF2B5EF4-FFF2-40B4-BE49-F238E27FC236}">
                <a16:creationId xmlns:a16="http://schemas.microsoft.com/office/drawing/2014/main" id="{F2A29E71-8D59-CA98-43EC-D0623FB8F336}"/>
              </a:ext>
            </a:extLst>
          </p:cNvPr>
          <p:cNvSpPr/>
          <p:nvPr/>
        </p:nvSpPr>
        <p:spPr>
          <a:xfrm>
            <a:off x="1202496" y="4711326"/>
            <a:ext cx="150313" cy="66388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6" name="Google Shape;366;p38"/>
          <p:cNvSpPr txBox="1">
            <a:spLocks noGrp="1"/>
          </p:cNvSpPr>
          <p:nvPr>
            <p:ph type="body" sz="quarter" idx="19"/>
          </p:nvPr>
        </p:nvSpPr>
        <p:spPr>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3500"/>
              <a:buNone/>
            </a:pPr>
            <a:r>
              <a:rPr lang="nl-NL" dirty="0">
                <a:solidFill>
                  <a:schemeClr val="bg1"/>
                </a:solidFill>
              </a:rPr>
              <a:t>Wat is pensioen?</a:t>
            </a:r>
            <a:endParaRPr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9"/>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fld id="{00000000-1234-1234-1234-123412341234}" type="slidenum">
              <a:rPr lang="nl-NL"/>
              <a:pPr marL="0" lvl="0" indent="0" algn="l" rtl="0">
                <a:lnSpc>
                  <a:spcPct val="100000"/>
                </a:lnSpc>
                <a:spcBef>
                  <a:spcPts val="0"/>
                </a:spcBef>
                <a:spcAft>
                  <a:spcPts val="0"/>
                </a:spcAft>
                <a:buSzPts val="1400"/>
                <a:buNone/>
              </a:pPr>
              <a:t>6</a:t>
            </a:fld>
            <a:endParaRPr/>
          </a:p>
        </p:txBody>
      </p:sp>
      <p:sp>
        <p:nvSpPr>
          <p:cNvPr id="373" name="Google Shape;373;p39"/>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a:t>Pensioen is ‘inkomen voor later’</a:t>
            </a:r>
            <a:endParaRPr/>
          </a:p>
          <a:p>
            <a:pPr marL="0" lvl="0" indent="0" algn="l" rtl="0">
              <a:lnSpc>
                <a:spcPct val="100000"/>
              </a:lnSpc>
              <a:spcBef>
                <a:spcPts val="0"/>
              </a:spcBef>
              <a:spcAft>
                <a:spcPts val="0"/>
              </a:spcAft>
              <a:buClr>
                <a:schemeClr val="accent2"/>
              </a:buClr>
              <a:buSzPts val="2700"/>
              <a:buFont typeface="Arial"/>
              <a:buNone/>
            </a:pPr>
            <a:endParaRPr/>
          </a:p>
        </p:txBody>
      </p:sp>
      <p:grpSp>
        <p:nvGrpSpPr>
          <p:cNvPr id="374" name="Google Shape;374;p39"/>
          <p:cNvGrpSpPr/>
          <p:nvPr/>
        </p:nvGrpSpPr>
        <p:grpSpPr>
          <a:xfrm>
            <a:off x="2318475" y="2186889"/>
            <a:ext cx="7966075" cy="3719883"/>
            <a:chOff x="794474" y="1992071"/>
            <a:chExt cx="7966075" cy="3719883"/>
          </a:xfrm>
        </p:grpSpPr>
        <p:grpSp>
          <p:nvGrpSpPr>
            <p:cNvPr id="375" name="Google Shape;375;p39"/>
            <p:cNvGrpSpPr/>
            <p:nvPr/>
          </p:nvGrpSpPr>
          <p:grpSpPr>
            <a:xfrm>
              <a:off x="794474" y="1992135"/>
              <a:ext cx="7966075" cy="2913064"/>
              <a:chOff x="1177925" y="2921516"/>
              <a:chExt cx="7966075" cy="2913064"/>
            </a:xfrm>
          </p:grpSpPr>
          <p:pic>
            <p:nvPicPr>
              <p:cNvPr id="376" name="Google Shape;376;p39"/>
              <p:cNvPicPr preferRelativeResize="0"/>
              <p:nvPr/>
            </p:nvPicPr>
            <p:blipFill rotWithShape="1">
              <a:blip r:embed="rId3">
                <a:alphaModFix/>
              </a:blip>
              <a:srcRect/>
              <a:stretch/>
            </p:blipFill>
            <p:spPr>
              <a:xfrm>
                <a:off x="1177925" y="2921516"/>
                <a:ext cx="3532187" cy="2913064"/>
              </a:xfrm>
              <a:prstGeom prst="rect">
                <a:avLst/>
              </a:prstGeom>
              <a:noFill/>
              <a:ln>
                <a:noFill/>
              </a:ln>
            </p:spPr>
          </p:pic>
          <p:cxnSp>
            <p:nvCxnSpPr>
              <p:cNvPr id="377" name="Google Shape;377;p39"/>
              <p:cNvCxnSpPr/>
              <p:nvPr/>
            </p:nvCxnSpPr>
            <p:spPr>
              <a:xfrm>
                <a:off x="4947556" y="3804356"/>
                <a:ext cx="1034100" cy="0"/>
              </a:xfrm>
              <a:prstGeom prst="straightConnector1">
                <a:avLst/>
              </a:prstGeom>
              <a:noFill/>
              <a:ln w="9525" cap="rnd" cmpd="sng">
                <a:solidFill>
                  <a:srgbClr val="6EA22E"/>
                </a:solidFill>
                <a:prstDash val="solid"/>
                <a:round/>
                <a:headEnd type="oval" w="med" len="med"/>
                <a:tailEnd type="none" w="sm" len="sm"/>
              </a:ln>
            </p:spPr>
          </p:cxnSp>
          <p:cxnSp>
            <p:nvCxnSpPr>
              <p:cNvPr id="378" name="Google Shape;378;p39"/>
              <p:cNvCxnSpPr/>
              <p:nvPr/>
            </p:nvCxnSpPr>
            <p:spPr>
              <a:xfrm>
                <a:off x="4947556" y="4405754"/>
                <a:ext cx="1034100" cy="0"/>
              </a:xfrm>
              <a:prstGeom prst="straightConnector1">
                <a:avLst/>
              </a:prstGeom>
              <a:noFill/>
              <a:ln w="9525" cap="rnd" cmpd="sng">
                <a:solidFill>
                  <a:srgbClr val="7B3484"/>
                </a:solidFill>
                <a:prstDash val="solid"/>
                <a:round/>
                <a:headEnd type="oval" w="med" len="med"/>
                <a:tailEnd type="none" w="sm" len="sm"/>
              </a:ln>
            </p:spPr>
          </p:cxnSp>
          <p:cxnSp>
            <p:nvCxnSpPr>
              <p:cNvPr id="379" name="Google Shape;379;p39"/>
              <p:cNvCxnSpPr/>
              <p:nvPr/>
            </p:nvCxnSpPr>
            <p:spPr>
              <a:xfrm>
                <a:off x="4947556" y="4981818"/>
                <a:ext cx="1034100" cy="0"/>
              </a:xfrm>
              <a:prstGeom prst="straightConnector1">
                <a:avLst/>
              </a:prstGeom>
              <a:noFill/>
              <a:ln w="9525" cap="rnd" cmpd="sng">
                <a:solidFill>
                  <a:srgbClr val="FED561"/>
                </a:solidFill>
                <a:prstDash val="solid"/>
                <a:round/>
                <a:headEnd type="oval" w="med" len="med"/>
                <a:tailEnd type="none" w="sm" len="sm"/>
              </a:ln>
            </p:spPr>
          </p:cxnSp>
          <p:sp>
            <p:nvSpPr>
              <p:cNvPr id="380" name="Google Shape;380;p39"/>
              <p:cNvSpPr/>
              <p:nvPr/>
            </p:nvSpPr>
            <p:spPr>
              <a:xfrm>
                <a:off x="5981700" y="3589898"/>
                <a:ext cx="3162300" cy="369300"/>
              </a:xfrm>
              <a:prstGeom prst="rect">
                <a:avLst/>
              </a:prstGeom>
              <a:noFill/>
              <a:ln>
                <a:noFill/>
              </a:ln>
            </p:spPr>
            <p:txBody>
              <a:bodyPr spcFirstLastPara="1" wrap="square" lIns="91425" tIns="45700" rIns="91425" bIns="45700" anchor="t" anchorCtr="0">
                <a:noAutofit/>
              </a:bodyPr>
              <a:lstStyle/>
              <a:p>
                <a:pPr marL="25400" marR="0" lvl="0" indent="0" algn="l" rtl="0">
                  <a:lnSpc>
                    <a:spcPct val="100000"/>
                  </a:lnSpc>
                  <a:spcBef>
                    <a:spcPts val="0"/>
                  </a:spcBef>
                  <a:spcAft>
                    <a:spcPts val="0"/>
                  </a:spcAft>
                  <a:buClr>
                    <a:srgbClr val="000000"/>
                  </a:buClr>
                  <a:buSzPts val="1700"/>
                  <a:buFont typeface="Arial"/>
                  <a:buNone/>
                </a:pPr>
                <a:r>
                  <a:rPr lang="nl-NL" sz="1700" b="0" i="0" u="none" strike="noStrike" cap="none">
                    <a:solidFill>
                      <a:srgbClr val="6EA22E"/>
                    </a:solidFill>
                    <a:latin typeface="Arial"/>
                    <a:ea typeface="Arial"/>
                    <a:cs typeface="Arial"/>
                    <a:sym typeface="Arial"/>
                  </a:rPr>
                  <a:t>Eigen geld, lijfrente e.d.</a:t>
                </a:r>
                <a:endParaRPr sz="1700" b="0" i="0" u="none" strike="noStrike" cap="none">
                  <a:solidFill>
                    <a:srgbClr val="000000"/>
                  </a:solidFill>
                  <a:latin typeface="Arial"/>
                  <a:ea typeface="Arial"/>
                  <a:cs typeface="Arial"/>
                  <a:sym typeface="Arial"/>
                </a:endParaRPr>
              </a:p>
            </p:txBody>
          </p:sp>
          <p:sp>
            <p:nvSpPr>
              <p:cNvPr id="381" name="Google Shape;381;p39"/>
              <p:cNvSpPr/>
              <p:nvPr/>
            </p:nvSpPr>
            <p:spPr>
              <a:xfrm>
                <a:off x="5981700" y="4198238"/>
                <a:ext cx="3162300" cy="369300"/>
              </a:xfrm>
              <a:prstGeom prst="rect">
                <a:avLst/>
              </a:prstGeom>
              <a:noFill/>
              <a:ln>
                <a:noFill/>
              </a:ln>
            </p:spPr>
            <p:txBody>
              <a:bodyPr spcFirstLastPara="1" wrap="square" lIns="91425" tIns="45700" rIns="91425" bIns="45700" anchor="t" anchorCtr="0">
                <a:noAutofit/>
              </a:bodyPr>
              <a:lstStyle/>
              <a:p>
                <a:pPr marL="25400" marR="0" lvl="0" indent="0" algn="l" rtl="0">
                  <a:lnSpc>
                    <a:spcPct val="100000"/>
                  </a:lnSpc>
                  <a:spcBef>
                    <a:spcPts val="0"/>
                  </a:spcBef>
                  <a:spcAft>
                    <a:spcPts val="0"/>
                  </a:spcAft>
                  <a:buClr>
                    <a:srgbClr val="000000"/>
                  </a:buClr>
                  <a:buSzPts val="1700"/>
                  <a:buFont typeface="Arial"/>
                  <a:buNone/>
                </a:pPr>
                <a:r>
                  <a:rPr lang="nl-NL" sz="1700" b="0" i="0" u="none" strike="noStrike" cap="none">
                    <a:solidFill>
                      <a:schemeClr val="accent2"/>
                    </a:solidFill>
                    <a:latin typeface="Arial"/>
                    <a:ea typeface="Arial"/>
                    <a:cs typeface="Arial"/>
                    <a:sym typeface="Arial"/>
                  </a:rPr>
                  <a:t>Pensioen via uw werkgever</a:t>
                </a:r>
                <a:endParaRPr sz="1700" b="0" i="0" u="none" strike="noStrike" cap="none">
                  <a:solidFill>
                    <a:schemeClr val="accent2"/>
                  </a:solidFill>
                  <a:latin typeface="Arial"/>
                  <a:ea typeface="Arial"/>
                  <a:cs typeface="Arial"/>
                  <a:sym typeface="Arial"/>
                </a:endParaRPr>
              </a:p>
            </p:txBody>
          </p:sp>
          <p:sp>
            <p:nvSpPr>
              <p:cNvPr id="382" name="Google Shape;382;p39"/>
              <p:cNvSpPr/>
              <p:nvPr/>
            </p:nvSpPr>
            <p:spPr>
              <a:xfrm>
                <a:off x="5981700" y="4778494"/>
                <a:ext cx="3162300" cy="369300"/>
              </a:xfrm>
              <a:prstGeom prst="rect">
                <a:avLst/>
              </a:prstGeom>
              <a:noFill/>
              <a:ln>
                <a:noFill/>
              </a:ln>
            </p:spPr>
            <p:txBody>
              <a:bodyPr spcFirstLastPara="1" wrap="square" lIns="91425" tIns="45700" rIns="91425" bIns="45700" anchor="t" anchorCtr="0">
                <a:noAutofit/>
              </a:bodyPr>
              <a:lstStyle/>
              <a:p>
                <a:pPr marL="25400" marR="0" lvl="0" indent="0" algn="l" rtl="0">
                  <a:lnSpc>
                    <a:spcPct val="100000"/>
                  </a:lnSpc>
                  <a:spcBef>
                    <a:spcPts val="0"/>
                  </a:spcBef>
                  <a:spcAft>
                    <a:spcPts val="0"/>
                  </a:spcAft>
                  <a:buClr>
                    <a:srgbClr val="000000"/>
                  </a:buClr>
                  <a:buSzPts val="1700"/>
                  <a:buFont typeface="Arial"/>
                  <a:buNone/>
                </a:pPr>
                <a:r>
                  <a:rPr lang="nl-NL" sz="1700" b="0" i="0" u="none" strike="noStrike" cap="none">
                    <a:solidFill>
                      <a:schemeClr val="accent1"/>
                    </a:solidFill>
                    <a:latin typeface="Arial"/>
                    <a:ea typeface="Arial"/>
                    <a:cs typeface="Arial"/>
                    <a:sym typeface="Arial"/>
                  </a:rPr>
                  <a:t>AOW van de overheid</a:t>
                </a:r>
                <a:endParaRPr sz="1700" b="0" i="0" u="none" strike="noStrike" cap="none">
                  <a:solidFill>
                    <a:schemeClr val="accent1"/>
                  </a:solidFill>
                  <a:latin typeface="Arial"/>
                  <a:ea typeface="Arial"/>
                  <a:cs typeface="Arial"/>
                  <a:sym typeface="Arial"/>
                </a:endParaRPr>
              </a:p>
            </p:txBody>
          </p:sp>
        </p:grpSp>
        <p:sp>
          <p:nvSpPr>
            <p:cNvPr id="383" name="Google Shape;383;p39"/>
            <p:cNvSpPr/>
            <p:nvPr/>
          </p:nvSpPr>
          <p:spPr>
            <a:xfrm>
              <a:off x="794474" y="5049942"/>
              <a:ext cx="1514400" cy="646200"/>
            </a:xfrm>
            <a:prstGeom prst="rect">
              <a:avLst/>
            </a:prstGeom>
            <a:noFill/>
            <a:ln>
              <a:noFill/>
            </a:ln>
          </p:spPr>
          <p:txBody>
            <a:bodyPr spcFirstLastPara="1" wrap="square" lIns="91425" tIns="45700" rIns="91425" bIns="45700" anchor="t" anchorCtr="0">
              <a:noAutofit/>
            </a:bodyPr>
            <a:lstStyle/>
            <a:p>
              <a:pPr marL="25400" marR="0" lvl="0" indent="0" algn="ctr" rtl="0">
                <a:lnSpc>
                  <a:spcPct val="100000"/>
                </a:lnSpc>
                <a:spcBef>
                  <a:spcPts val="0"/>
                </a:spcBef>
                <a:spcAft>
                  <a:spcPts val="0"/>
                </a:spcAft>
                <a:buClr>
                  <a:srgbClr val="000000"/>
                </a:buClr>
                <a:buSzPts val="1700"/>
                <a:buFont typeface="Arial"/>
                <a:buNone/>
              </a:pPr>
              <a:r>
                <a:rPr lang="nl-NL" sz="1700" b="1" i="0" u="none" strike="noStrike" cap="none">
                  <a:solidFill>
                    <a:srgbClr val="461655"/>
                  </a:solidFill>
                  <a:latin typeface="Arial"/>
                  <a:ea typeface="Arial"/>
                  <a:cs typeface="Arial"/>
                  <a:sym typeface="Arial"/>
                </a:rPr>
                <a:t>Nu:</a:t>
              </a:r>
              <a:br>
                <a:rPr lang="nl-NL" sz="1700" b="1" i="0" u="none" strike="noStrike" cap="none">
                  <a:solidFill>
                    <a:srgbClr val="461655"/>
                  </a:solidFill>
                  <a:latin typeface="Arial"/>
                  <a:ea typeface="Arial"/>
                  <a:cs typeface="Arial"/>
                  <a:sym typeface="Arial"/>
                </a:rPr>
              </a:br>
              <a:r>
                <a:rPr lang="nl-NL" sz="1700" b="0" i="0" u="none" strike="noStrike" cap="none">
                  <a:solidFill>
                    <a:srgbClr val="7B3484"/>
                  </a:solidFill>
                  <a:latin typeface="Arial"/>
                  <a:ea typeface="Arial"/>
                  <a:cs typeface="Arial"/>
                  <a:sym typeface="Arial"/>
                </a:rPr>
                <a:t>Salaris</a:t>
              </a:r>
              <a:endParaRPr sz="1700" b="0" i="0" u="none" strike="noStrike" cap="none">
                <a:solidFill>
                  <a:srgbClr val="000000"/>
                </a:solidFill>
                <a:latin typeface="Arial"/>
                <a:ea typeface="Arial"/>
                <a:cs typeface="Arial"/>
                <a:sym typeface="Arial"/>
              </a:endParaRPr>
            </a:p>
          </p:txBody>
        </p:sp>
        <p:sp>
          <p:nvSpPr>
            <p:cNvPr id="384" name="Google Shape;384;p39"/>
            <p:cNvSpPr/>
            <p:nvPr/>
          </p:nvSpPr>
          <p:spPr>
            <a:xfrm>
              <a:off x="2903537" y="5065754"/>
              <a:ext cx="1514400" cy="646200"/>
            </a:xfrm>
            <a:prstGeom prst="rect">
              <a:avLst/>
            </a:prstGeom>
            <a:noFill/>
            <a:ln>
              <a:noFill/>
            </a:ln>
          </p:spPr>
          <p:txBody>
            <a:bodyPr spcFirstLastPara="1" wrap="square" lIns="91425" tIns="45700" rIns="91425" bIns="45700" anchor="t" anchorCtr="0">
              <a:noAutofit/>
            </a:bodyPr>
            <a:lstStyle/>
            <a:p>
              <a:pPr marL="25400" marR="0" lvl="0" indent="0" algn="ctr" rtl="0">
                <a:lnSpc>
                  <a:spcPct val="100000"/>
                </a:lnSpc>
                <a:spcBef>
                  <a:spcPts val="0"/>
                </a:spcBef>
                <a:spcAft>
                  <a:spcPts val="0"/>
                </a:spcAft>
                <a:buClr>
                  <a:srgbClr val="000000"/>
                </a:buClr>
                <a:buSzPts val="1700"/>
                <a:buFont typeface="Arial"/>
                <a:buNone/>
              </a:pPr>
              <a:r>
                <a:rPr lang="nl-NL" sz="1700" b="1" i="0" u="none" strike="noStrike" cap="none">
                  <a:solidFill>
                    <a:srgbClr val="461655"/>
                  </a:solidFill>
                  <a:latin typeface="Arial"/>
                  <a:ea typeface="Arial"/>
                  <a:cs typeface="Arial"/>
                  <a:sym typeface="Arial"/>
                </a:rPr>
                <a:t>Later:</a:t>
              </a:r>
              <a:br>
                <a:rPr lang="nl-NL" sz="1700" b="1" i="0" u="none" strike="noStrike" cap="none">
                  <a:solidFill>
                    <a:srgbClr val="461655"/>
                  </a:solidFill>
                  <a:latin typeface="Arial"/>
                  <a:ea typeface="Arial"/>
                  <a:cs typeface="Arial"/>
                  <a:sym typeface="Arial"/>
                </a:rPr>
              </a:br>
              <a:r>
                <a:rPr lang="nl-NL" sz="1700" b="0" i="0" u="none" strike="noStrike" cap="none">
                  <a:solidFill>
                    <a:srgbClr val="7B3484"/>
                  </a:solidFill>
                  <a:latin typeface="Arial"/>
                  <a:ea typeface="Arial"/>
                  <a:cs typeface="Arial"/>
                  <a:sym typeface="Arial"/>
                </a:rPr>
                <a:t>Pensioen</a:t>
              </a:r>
              <a:endParaRPr sz="1700" b="0" i="0" u="none" strike="noStrike" cap="none">
                <a:solidFill>
                  <a:srgbClr val="000000"/>
                </a:solidFill>
                <a:latin typeface="Arial"/>
                <a:ea typeface="Arial"/>
                <a:cs typeface="Arial"/>
                <a:sym typeface="Arial"/>
              </a:endParaRPr>
            </a:p>
          </p:txBody>
        </p:sp>
        <p:cxnSp>
          <p:nvCxnSpPr>
            <p:cNvPr id="385" name="Google Shape;385;p39"/>
            <p:cNvCxnSpPr/>
            <p:nvPr/>
          </p:nvCxnSpPr>
          <p:spPr>
            <a:xfrm rot="10800000" flipH="1">
              <a:off x="2603477" y="1992071"/>
              <a:ext cx="27300" cy="3691500"/>
            </a:xfrm>
            <a:prstGeom prst="straightConnector1">
              <a:avLst/>
            </a:prstGeom>
            <a:noFill/>
            <a:ln w="9525" cap="flat" cmpd="sng">
              <a:solidFill>
                <a:srgbClr val="461655"/>
              </a:solidFill>
              <a:prstDash val="dot"/>
              <a:round/>
              <a:headEnd type="none" w="sm" len="sm"/>
              <a:tailEnd type="none" w="sm" len="sm"/>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0"/>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fld id="{00000000-1234-1234-1234-123412341234}" type="slidenum">
              <a:rPr lang="nl-NL"/>
              <a:pPr marL="0" lvl="0" indent="0" algn="l" rtl="0">
                <a:lnSpc>
                  <a:spcPct val="100000"/>
                </a:lnSpc>
                <a:spcBef>
                  <a:spcPts val="0"/>
                </a:spcBef>
                <a:spcAft>
                  <a:spcPts val="0"/>
                </a:spcAft>
                <a:buSzPts val="1400"/>
                <a:buNone/>
              </a:pPr>
              <a:t>7</a:t>
            </a:fld>
            <a:endParaRPr/>
          </a:p>
        </p:txBody>
      </p:sp>
      <p:sp>
        <p:nvSpPr>
          <p:cNvPr id="392" name="Google Shape;392;p4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a:t>Pensioen bouwt u op over de ‘pensioengrondslag’</a:t>
            </a:r>
            <a:endParaRPr/>
          </a:p>
          <a:p>
            <a:pPr marL="0" lvl="0" indent="0" algn="l" rtl="0">
              <a:lnSpc>
                <a:spcPct val="100000"/>
              </a:lnSpc>
              <a:spcBef>
                <a:spcPts val="0"/>
              </a:spcBef>
              <a:spcAft>
                <a:spcPts val="0"/>
              </a:spcAft>
              <a:buClr>
                <a:schemeClr val="accent2"/>
              </a:buClr>
              <a:buSzPts val="2700"/>
              <a:buFont typeface="Arial"/>
              <a:buNone/>
            </a:pPr>
            <a:endParaRPr/>
          </a:p>
        </p:txBody>
      </p:sp>
      <p:sp>
        <p:nvSpPr>
          <p:cNvPr id="393" name="Google Shape;393;p40"/>
          <p:cNvSpPr txBox="1"/>
          <p:nvPr/>
        </p:nvSpPr>
        <p:spPr>
          <a:xfrm>
            <a:off x="5721120" y="2286680"/>
            <a:ext cx="2162100" cy="542100"/>
          </a:xfrm>
          <a:prstGeom prst="rect">
            <a:avLst/>
          </a:prstGeom>
          <a:solidFill>
            <a:schemeClr val="accent4"/>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nl-NL" sz="1700" b="1" i="0" u="none" strike="noStrike" cap="none">
                <a:solidFill>
                  <a:schemeClr val="lt1"/>
                </a:solidFill>
                <a:latin typeface="Arial"/>
                <a:ea typeface="Arial"/>
                <a:cs typeface="Arial"/>
                <a:sym typeface="Arial"/>
              </a:rPr>
              <a:t>Tot fiscale grens</a:t>
            </a:r>
            <a:endParaRPr sz="1700" b="1" i="0" u="none" strike="noStrike" cap="none">
              <a:solidFill>
                <a:schemeClr val="lt1"/>
              </a:solidFill>
              <a:latin typeface="Arial"/>
              <a:ea typeface="Arial"/>
              <a:cs typeface="Arial"/>
              <a:sym typeface="Arial"/>
            </a:endParaRPr>
          </a:p>
        </p:txBody>
      </p:sp>
      <p:cxnSp>
        <p:nvCxnSpPr>
          <p:cNvPr id="394" name="Google Shape;394;p40"/>
          <p:cNvCxnSpPr/>
          <p:nvPr/>
        </p:nvCxnSpPr>
        <p:spPr>
          <a:xfrm>
            <a:off x="4310108" y="3418487"/>
            <a:ext cx="1168500" cy="3600"/>
          </a:xfrm>
          <a:prstGeom prst="straightConnector1">
            <a:avLst/>
          </a:prstGeom>
          <a:noFill/>
          <a:ln w="9525" cap="rnd" cmpd="sng">
            <a:solidFill>
              <a:srgbClr val="7B3484"/>
            </a:solidFill>
            <a:prstDash val="solid"/>
            <a:round/>
            <a:headEnd type="oval" w="med" len="med"/>
            <a:tailEnd type="none" w="sm" len="sm"/>
          </a:ln>
        </p:spPr>
      </p:cxnSp>
      <p:sp>
        <p:nvSpPr>
          <p:cNvPr id="395" name="Google Shape;395;p40"/>
          <p:cNvSpPr txBox="1"/>
          <p:nvPr/>
        </p:nvSpPr>
        <p:spPr>
          <a:xfrm>
            <a:off x="5721120" y="4474324"/>
            <a:ext cx="3092448" cy="6960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nl-NL" sz="1700" b="1" i="0" u="none" strike="noStrike" cap="none">
                <a:solidFill>
                  <a:schemeClr val="accent1"/>
                </a:solidFill>
                <a:latin typeface="Arial"/>
                <a:ea typeface="Arial"/>
                <a:cs typeface="Arial"/>
                <a:sym typeface="Arial"/>
              </a:rPr>
              <a:t>Geen opbouw/franchise</a:t>
            </a:r>
            <a:endParaRPr sz="1700" b="0" i="0" u="none" strike="noStrike" cap="none">
              <a:solidFill>
                <a:schemeClr val="accent1"/>
              </a:solidFill>
              <a:latin typeface="Arial"/>
              <a:ea typeface="Arial"/>
              <a:cs typeface="Arial"/>
              <a:sym typeface="Arial"/>
            </a:endParaRPr>
          </a:p>
        </p:txBody>
      </p:sp>
      <p:sp>
        <p:nvSpPr>
          <p:cNvPr id="396" name="Google Shape;396;p40"/>
          <p:cNvSpPr txBox="1"/>
          <p:nvPr/>
        </p:nvSpPr>
        <p:spPr>
          <a:xfrm>
            <a:off x="5721120" y="3118393"/>
            <a:ext cx="2879700" cy="646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nl-NL" sz="1700" b="1" i="0" u="none" strike="noStrike" cap="none">
                <a:solidFill>
                  <a:srgbClr val="461655"/>
                </a:solidFill>
                <a:latin typeface="Arial"/>
                <a:ea typeface="Arial"/>
                <a:cs typeface="Arial"/>
                <a:sym typeface="Arial"/>
              </a:rPr>
              <a:t>Pensioenopbouw</a:t>
            </a:r>
            <a:endParaRPr sz="1700" b="0" i="0" u="none" strike="noStrike" cap="none">
              <a:solidFill>
                <a:srgbClr val="46165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nl-NL" sz="1700" b="0" i="0" u="none" strike="noStrike" cap="none">
                <a:solidFill>
                  <a:srgbClr val="7030A0"/>
                </a:solidFill>
                <a:latin typeface="Arial"/>
                <a:ea typeface="Arial"/>
                <a:cs typeface="Arial"/>
                <a:sym typeface="Arial"/>
              </a:rPr>
              <a:t>Salaris -/- Franchise</a:t>
            </a:r>
            <a:endParaRPr sz="1700" b="0" i="0" u="none" strike="noStrike" cap="none">
              <a:solidFill>
                <a:srgbClr val="7030A0"/>
              </a:solidFill>
              <a:latin typeface="Arial"/>
              <a:ea typeface="Arial"/>
              <a:cs typeface="Arial"/>
              <a:sym typeface="Arial"/>
            </a:endParaRPr>
          </a:p>
        </p:txBody>
      </p:sp>
      <p:cxnSp>
        <p:nvCxnSpPr>
          <p:cNvPr id="397" name="Google Shape;397;p40"/>
          <p:cNvCxnSpPr/>
          <p:nvPr/>
        </p:nvCxnSpPr>
        <p:spPr>
          <a:xfrm>
            <a:off x="4310108" y="2557730"/>
            <a:ext cx="1168500" cy="0"/>
          </a:xfrm>
          <a:prstGeom prst="straightConnector1">
            <a:avLst/>
          </a:prstGeom>
          <a:noFill/>
          <a:ln w="9525" cap="rnd" cmpd="sng">
            <a:solidFill>
              <a:srgbClr val="00903E"/>
            </a:solidFill>
            <a:prstDash val="solid"/>
            <a:round/>
            <a:headEnd type="oval" w="med" len="med"/>
            <a:tailEnd type="none" w="sm" len="sm"/>
          </a:ln>
        </p:spPr>
      </p:cxnSp>
      <p:cxnSp>
        <p:nvCxnSpPr>
          <p:cNvPr id="398" name="Google Shape;398;p40"/>
          <p:cNvCxnSpPr/>
          <p:nvPr/>
        </p:nvCxnSpPr>
        <p:spPr>
          <a:xfrm rot="10800000">
            <a:off x="2218449" y="2552122"/>
            <a:ext cx="1722900" cy="0"/>
          </a:xfrm>
          <a:prstGeom prst="straightConnector1">
            <a:avLst/>
          </a:prstGeom>
          <a:noFill/>
          <a:ln w="38100" cap="rnd" cmpd="sng">
            <a:solidFill>
              <a:schemeClr val="accent4"/>
            </a:solidFill>
            <a:prstDash val="solid"/>
            <a:round/>
            <a:headEnd type="none" w="sm" len="sm"/>
            <a:tailEnd type="none" w="sm" len="sm"/>
          </a:ln>
        </p:spPr>
      </p:cxnSp>
      <p:sp>
        <p:nvSpPr>
          <p:cNvPr id="399" name="Google Shape;399;p40"/>
          <p:cNvSpPr/>
          <p:nvPr/>
        </p:nvSpPr>
        <p:spPr>
          <a:xfrm>
            <a:off x="2362862" y="5786335"/>
            <a:ext cx="1514400" cy="369300"/>
          </a:xfrm>
          <a:prstGeom prst="rect">
            <a:avLst/>
          </a:prstGeom>
          <a:noFill/>
          <a:ln>
            <a:noFill/>
          </a:ln>
        </p:spPr>
        <p:txBody>
          <a:bodyPr spcFirstLastPara="1" wrap="square" lIns="91425" tIns="45700" rIns="91425" bIns="45700" anchor="t" anchorCtr="0">
            <a:noAutofit/>
          </a:bodyPr>
          <a:lstStyle/>
          <a:p>
            <a:pPr marL="25400" marR="0" lvl="0" indent="0" algn="ctr" rtl="0">
              <a:lnSpc>
                <a:spcPct val="100000"/>
              </a:lnSpc>
              <a:spcBef>
                <a:spcPts val="0"/>
              </a:spcBef>
              <a:spcAft>
                <a:spcPts val="0"/>
              </a:spcAft>
              <a:buClr>
                <a:srgbClr val="000000"/>
              </a:buClr>
              <a:buSzPts val="1700"/>
              <a:buFont typeface="Arial"/>
              <a:buNone/>
            </a:pPr>
            <a:r>
              <a:rPr lang="nl-NL" sz="1700" b="1" i="0" u="none" strike="noStrike" cap="none">
                <a:solidFill>
                  <a:srgbClr val="461655"/>
                </a:solidFill>
                <a:latin typeface="Arial"/>
                <a:ea typeface="Arial"/>
                <a:cs typeface="Arial"/>
                <a:sym typeface="Arial"/>
              </a:rPr>
              <a:t>Salaris</a:t>
            </a:r>
            <a:endParaRPr sz="1700" b="0" i="0" u="none" strike="noStrike" cap="none">
              <a:solidFill>
                <a:srgbClr val="7B3484"/>
              </a:solidFill>
              <a:latin typeface="Arial"/>
              <a:ea typeface="Arial"/>
              <a:cs typeface="Arial"/>
              <a:sym typeface="Arial"/>
            </a:endParaRPr>
          </a:p>
        </p:txBody>
      </p:sp>
      <p:grpSp>
        <p:nvGrpSpPr>
          <p:cNvPr id="400" name="Google Shape;400;p40"/>
          <p:cNvGrpSpPr/>
          <p:nvPr/>
        </p:nvGrpSpPr>
        <p:grpSpPr>
          <a:xfrm>
            <a:off x="2364476" y="2842459"/>
            <a:ext cx="1381900" cy="2827084"/>
            <a:chOff x="3071813" y="2533651"/>
            <a:chExt cx="1524476" cy="3163689"/>
          </a:xfrm>
        </p:grpSpPr>
        <p:sp>
          <p:nvSpPr>
            <p:cNvPr id="401" name="Google Shape;401;p40"/>
            <p:cNvSpPr/>
            <p:nvPr/>
          </p:nvSpPr>
          <p:spPr>
            <a:xfrm>
              <a:off x="3233738" y="5278438"/>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FFF7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40"/>
            <p:cNvSpPr/>
            <p:nvPr/>
          </p:nvSpPr>
          <p:spPr>
            <a:xfrm>
              <a:off x="3221038" y="5265738"/>
              <a:ext cx="1238726"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4" y="172"/>
                    <a:pt x="377" y="169"/>
                  </a:cubicBezTo>
                  <a:cubicBezTo>
                    <a:pt x="378" y="169"/>
                    <a:pt x="378" y="169"/>
                    <a:pt x="378" y="169"/>
                  </a:cubicBezTo>
                  <a:cubicBezTo>
                    <a:pt x="379" y="169"/>
                    <a:pt x="380" y="169"/>
                    <a:pt x="380" y="169"/>
                  </a:cubicBezTo>
                  <a:cubicBezTo>
                    <a:pt x="409" y="166"/>
                    <a:pt x="436"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5"/>
                  </a:cubicBezTo>
                  <a:cubicBezTo>
                    <a:pt x="488" y="137"/>
                    <a:pt x="482" y="139"/>
                    <a:pt x="476" y="140"/>
                  </a:cubicBezTo>
                  <a:cubicBezTo>
                    <a:pt x="476" y="135"/>
                    <a:pt x="476" y="126"/>
                    <a:pt x="476" y="110"/>
                  </a:cubicBezTo>
                  <a:cubicBezTo>
                    <a:pt x="483" y="108"/>
                    <a:pt x="489" y="106"/>
                    <a:pt x="494" y="104"/>
                  </a:cubicBezTo>
                  <a:close/>
                  <a:moveTo>
                    <a:pt x="499" y="102"/>
                  </a:moveTo>
                  <a:cubicBezTo>
                    <a:pt x="505" y="100"/>
                    <a:pt x="510" y="98"/>
                    <a:pt x="514" y="96"/>
                  </a:cubicBezTo>
                  <a:cubicBezTo>
                    <a:pt x="514" y="100"/>
                    <a:pt x="514" y="109"/>
                    <a:pt x="514" y="126"/>
                  </a:cubicBezTo>
                  <a:cubicBezTo>
                    <a:pt x="510" y="128"/>
                    <a:pt x="505" y="130"/>
                    <a:pt x="499" y="133"/>
                  </a:cubicBezTo>
                  <a:cubicBezTo>
                    <a:pt x="499" y="129"/>
                    <a:pt x="499" y="121"/>
                    <a:pt x="499" y="102"/>
                  </a:cubicBezTo>
                  <a:close/>
                  <a:moveTo>
                    <a:pt x="305" y="132"/>
                  </a:moveTo>
                  <a:cubicBezTo>
                    <a:pt x="305" y="136"/>
                    <a:pt x="305" y="145"/>
                    <a:pt x="305" y="163"/>
                  </a:cubicBezTo>
                  <a:cubicBezTo>
                    <a:pt x="299" y="163"/>
                    <a:pt x="292" y="163"/>
                    <a:pt x="286" y="163"/>
                  </a:cubicBezTo>
                  <a:cubicBezTo>
                    <a:pt x="286" y="159"/>
                    <a:pt x="286" y="151"/>
                    <a:pt x="286" y="132"/>
                  </a:cubicBezTo>
                  <a:cubicBezTo>
                    <a:pt x="292" y="132"/>
                    <a:pt x="299" y="132"/>
                    <a:pt x="305" y="132"/>
                  </a:cubicBezTo>
                  <a:close/>
                  <a:moveTo>
                    <a:pt x="310" y="132"/>
                  </a:moveTo>
                  <a:cubicBezTo>
                    <a:pt x="316" y="131"/>
                    <a:pt x="322" y="131"/>
                    <a:pt x="328" y="131"/>
                  </a:cubicBezTo>
                  <a:cubicBezTo>
                    <a:pt x="328" y="135"/>
                    <a:pt x="328" y="143"/>
                    <a:pt x="328" y="162"/>
                  </a:cubicBezTo>
                  <a:cubicBezTo>
                    <a:pt x="322" y="162"/>
                    <a:pt x="316" y="162"/>
                    <a:pt x="310" y="163"/>
                  </a:cubicBezTo>
                  <a:cubicBezTo>
                    <a:pt x="310" y="159"/>
                    <a:pt x="310" y="150"/>
                    <a:pt x="310" y="132"/>
                  </a:cubicBezTo>
                  <a:close/>
                  <a:moveTo>
                    <a:pt x="334" y="130"/>
                  </a:moveTo>
                  <a:cubicBezTo>
                    <a:pt x="340" y="130"/>
                    <a:pt x="346" y="130"/>
                    <a:pt x="352" y="129"/>
                  </a:cubicBezTo>
                  <a:cubicBezTo>
                    <a:pt x="352" y="132"/>
                    <a:pt x="352" y="140"/>
                    <a:pt x="352" y="160"/>
                  </a:cubicBezTo>
                  <a:cubicBezTo>
                    <a:pt x="346" y="161"/>
                    <a:pt x="340" y="161"/>
                    <a:pt x="334" y="162"/>
                  </a:cubicBezTo>
                  <a:cubicBezTo>
                    <a:pt x="334" y="157"/>
                    <a:pt x="334" y="148"/>
                    <a:pt x="334" y="130"/>
                  </a:cubicBezTo>
                  <a:close/>
                  <a:moveTo>
                    <a:pt x="357" y="129"/>
                  </a:moveTo>
                  <a:cubicBezTo>
                    <a:pt x="363" y="128"/>
                    <a:pt x="370" y="128"/>
                    <a:pt x="376" y="127"/>
                  </a:cubicBezTo>
                  <a:cubicBezTo>
                    <a:pt x="376" y="127"/>
                    <a:pt x="376" y="127"/>
                    <a:pt x="376" y="127"/>
                  </a:cubicBezTo>
                  <a:cubicBezTo>
                    <a:pt x="376" y="127"/>
                    <a:pt x="376" y="127"/>
                    <a:pt x="376" y="158"/>
                  </a:cubicBezTo>
                  <a:cubicBezTo>
                    <a:pt x="370" y="159"/>
                    <a:pt x="363" y="160"/>
                    <a:pt x="357" y="160"/>
                  </a:cubicBezTo>
                  <a:cubicBezTo>
                    <a:pt x="357" y="155"/>
                    <a:pt x="357" y="146"/>
                    <a:pt x="357" y="129"/>
                  </a:cubicBezTo>
                  <a:close/>
                  <a:moveTo>
                    <a:pt x="381" y="127"/>
                  </a:moveTo>
                  <a:cubicBezTo>
                    <a:pt x="387" y="126"/>
                    <a:pt x="393" y="125"/>
                    <a:pt x="399" y="124"/>
                  </a:cubicBezTo>
                  <a:cubicBezTo>
                    <a:pt x="399" y="128"/>
                    <a:pt x="399" y="136"/>
                    <a:pt x="399" y="156"/>
                  </a:cubicBezTo>
                  <a:cubicBezTo>
                    <a:pt x="393" y="156"/>
                    <a:pt x="387" y="157"/>
                    <a:pt x="381" y="158"/>
                  </a:cubicBezTo>
                  <a:cubicBezTo>
                    <a:pt x="381" y="152"/>
                    <a:pt x="381" y="143"/>
                    <a:pt x="381" y="127"/>
                  </a:cubicBezTo>
                  <a:cubicBezTo>
                    <a:pt x="381" y="127"/>
                    <a:pt x="381" y="127"/>
                    <a:pt x="381" y="127"/>
                  </a:cubicBezTo>
                  <a:close/>
                  <a:moveTo>
                    <a:pt x="405" y="124"/>
                  </a:moveTo>
                  <a:cubicBezTo>
                    <a:pt x="411" y="123"/>
                    <a:pt x="417" y="122"/>
                    <a:pt x="423" y="121"/>
                  </a:cubicBezTo>
                  <a:cubicBezTo>
                    <a:pt x="423" y="125"/>
                    <a:pt x="423" y="133"/>
                    <a:pt x="423" y="152"/>
                  </a:cubicBezTo>
                  <a:cubicBezTo>
                    <a:pt x="417" y="153"/>
                    <a:pt x="411" y="154"/>
                    <a:pt x="405" y="155"/>
                  </a:cubicBezTo>
                  <a:cubicBezTo>
                    <a:pt x="405" y="150"/>
                    <a:pt x="405" y="140"/>
                    <a:pt x="405" y="124"/>
                  </a:cubicBezTo>
                  <a:close/>
                  <a:moveTo>
                    <a:pt x="428" y="120"/>
                  </a:moveTo>
                  <a:cubicBezTo>
                    <a:pt x="435" y="119"/>
                    <a:pt x="441" y="118"/>
                    <a:pt x="447" y="117"/>
                  </a:cubicBezTo>
                  <a:cubicBezTo>
                    <a:pt x="447" y="122"/>
                    <a:pt x="447" y="131"/>
                    <a:pt x="447" y="147"/>
                  </a:cubicBezTo>
                  <a:cubicBezTo>
                    <a:pt x="447" y="147"/>
                    <a:pt x="447" y="147"/>
                    <a:pt x="447" y="147"/>
                  </a:cubicBezTo>
                  <a:cubicBezTo>
                    <a:pt x="441" y="149"/>
                    <a:pt x="435" y="150"/>
                    <a:pt x="428" y="151"/>
                  </a:cubicBezTo>
                  <a:cubicBezTo>
                    <a:pt x="428" y="146"/>
                    <a:pt x="428" y="137"/>
                    <a:pt x="428" y="120"/>
                  </a:cubicBezTo>
                  <a:close/>
                  <a:moveTo>
                    <a:pt x="97" y="117"/>
                  </a:moveTo>
                  <a:cubicBezTo>
                    <a:pt x="103" y="119"/>
                    <a:pt x="109" y="120"/>
                    <a:pt x="115" y="121"/>
                  </a:cubicBezTo>
                  <a:cubicBezTo>
                    <a:pt x="115" y="124"/>
                    <a:pt x="115" y="132"/>
                    <a:pt x="115" y="152"/>
                  </a:cubicBezTo>
                  <a:cubicBezTo>
                    <a:pt x="109" y="151"/>
                    <a:pt x="103" y="149"/>
                    <a:pt x="97" y="148"/>
                  </a:cubicBezTo>
                  <a:cubicBezTo>
                    <a:pt x="97" y="148"/>
                    <a:pt x="97" y="148"/>
                    <a:pt x="97" y="147"/>
                  </a:cubicBezTo>
                  <a:cubicBezTo>
                    <a:pt x="97" y="147"/>
                    <a:pt x="97" y="147"/>
                    <a:pt x="97" y="117"/>
                  </a:cubicBezTo>
                  <a:close/>
                  <a:moveTo>
                    <a:pt x="121" y="122"/>
                  </a:moveTo>
                  <a:cubicBezTo>
                    <a:pt x="127" y="123"/>
                    <a:pt x="133" y="123"/>
                    <a:pt x="139" y="124"/>
                  </a:cubicBezTo>
                  <a:cubicBezTo>
                    <a:pt x="139" y="129"/>
                    <a:pt x="139" y="138"/>
                    <a:pt x="139" y="155"/>
                  </a:cubicBezTo>
                  <a:cubicBezTo>
                    <a:pt x="133" y="155"/>
                    <a:pt x="127" y="154"/>
                    <a:pt x="121" y="153"/>
                  </a:cubicBezTo>
                  <a:cubicBezTo>
                    <a:pt x="121" y="148"/>
                    <a:pt x="121" y="139"/>
                    <a:pt x="121" y="122"/>
                  </a:cubicBezTo>
                  <a:close/>
                  <a:moveTo>
                    <a:pt x="144" y="125"/>
                  </a:moveTo>
                  <a:cubicBezTo>
                    <a:pt x="150" y="126"/>
                    <a:pt x="157" y="126"/>
                    <a:pt x="163" y="127"/>
                  </a:cubicBezTo>
                  <a:cubicBezTo>
                    <a:pt x="163" y="132"/>
                    <a:pt x="163" y="141"/>
                    <a:pt x="163" y="158"/>
                  </a:cubicBezTo>
                  <a:cubicBezTo>
                    <a:pt x="157" y="158"/>
                    <a:pt x="150" y="157"/>
                    <a:pt x="144" y="156"/>
                  </a:cubicBezTo>
                  <a:cubicBezTo>
                    <a:pt x="144" y="153"/>
                    <a:pt x="144" y="146"/>
                    <a:pt x="144" y="125"/>
                  </a:cubicBezTo>
                  <a:close/>
                  <a:moveTo>
                    <a:pt x="168" y="128"/>
                  </a:moveTo>
                  <a:cubicBezTo>
                    <a:pt x="174" y="128"/>
                    <a:pt x="180" y="129"/>
                    <a:pt x="186" y="129"/>
                  </a:cubicBezTo>
                  <a:cubicBezTo>
                    <a:pt x="186" y="132"/>
                    <a:pt x="186" y="140"/>
                    <a:pt x="186" y="160"/>
                  </a:cubicBezTo>
                  <a:cubicBezTo>
                    <a:pt x="180" y="160"/>
                    <a:pt x="174" y="159"/>
                    <a:pt x="168" y="159"/>
                  </a:cubicBezTo>
                  <a:cubicBezTo>
                    <a:pt x="168" y="155"/>
                    <a:pt x="168" y="147"/>
                    <a:pt x="168" y="128"/>
                  </a:cubicBezTo>
                  <a:close/>
                  <a:moveTo>
                    <a:pt x="192" y="130"/>
                  </a:moveTo>
                  <a:cubicBezTo>
                    <a:pt x="198" y="130"/>
                    <a:pt x="204" y="130"/>
                    <a:pt x="210" y="131"/>
                  </a:cubicBezTo>
                  <a:cubicBezTo>
                    <a:pt x="210" y="135"/>
                    <a:pt x="210" y="143"/>
                    <a:pt x="210" y="162"/>
                  </a:cubicBezTo>
                  <a:cubicBezTo>
                    <a:pt x="204" y="161"/>
                    <a:pt x="198" y="161"/>
                    <a:pt x="192" y="161"/>
                  </a:cubicBezTo>
                  <a:cubicBezTo>
                    <a:pt x="192" y="156"/>
                    <a:pt x="192" y="147"/>
                    <a:pt x="192" y="130"/>
                  </a:cubicBezTo>
                  <a:close/>
                  <a:moveTo>
                    <a:pt x="215" y="131"/>
                  </a:moveTo>
                  <a:cubicBezTo>
                    <a:pt x="221" y="131"/>
                    <a:pt x="228" y="132"/>
                    <a:pt x="234" y="132"/>
                  </a:cubicBezTo>
                  <a:cubicBezTo>
                    <a:pt x="234" y="136"/>
                    <a:pt x="234" y="145"/>
                    <a:pt x="234" y="163"/>
                  </a:cubicBezTo>
                  <a:cubicBezTo>
                    <a:pt x="228" y="163"/>
                    <a:pt x="221" y="162"/>
                    <a:pt x="215" y="162"/>
                  </a:cubicBezTo>
                  <a:cubicBezTo>
                    <a:pt x="215" y="158"/>
                    <a:pt x="215" y="149"/>
                    <a:pt x="215" y="131"/>
                  </a:cubicBezTo>
                  <a:close/>
                  <a:moveTo>
                    <a:pt x="239" y="132"/>
                  </a:moveTo>
                  <a:cubicBezTo>
                    <a:pt x="245" y="132"/>
                    <a:pt x="251" y="132"/>
                    <a:pt x="257" y="132"/>
                  </a:cubicBezTo>
                  <a:cubicBezTo>
                    <a:pt x="257" y="137"/>
                    <a:pt x="257" y="146"/>
                    <a:pt x="257" y="163"/>
                  </a:cubicBezTo>
                  <a:cubicBezTo>
                    <a:pt x="251" y="163"/>
                    <a:pt x="245" y="163"/>
                    <a:pt x="239" y="163"/>
                  </a:cubicBezTo>
                  <a:cubicBezTo>
                    <a:pt x="239" y="159"/>
                    <a:pt x="239" y="150"/>
                    <a:pt x="239" y="132"/>
                  </a:cubicBezTo>
                  <a:close/>
                  <a:moveTo>
                    <a:pt x="44" y="103"/>
                  </a:moveTo>
                  <a:cubicBezTo>
                    <a:pt x="44" y="108"/>
                    <a:pt x="44" y="117"/>
                    <a:pt x="44" y="133"/>
                  </a:cubicBezTo>
                  <a:cubicBezTo>
                    <a:pt x="38" y="131"/>
                    <a:pt x="32" y="128"/>
                    <a:pt x="27" y="126"/>
                  </a:cubicBezTo>
                  <a:cubicBezTo>
                    <a:pt x="27" y="123"/>
                    <a:pt x="27" y="116"/>
                    <a:pt x="27" y="96"/>
                  </a:cubicBezTo>
                  <a:cubicBezTo>
                    <a:pt x="32" y="99"/>
                    <a:pt x="38" y="101"/>
                    <a:pt x="44" y="103"/>
                  </a:cubicBezTo>
                  <a:close/>
                  <a:moveTo>
                    <a:pt x="50" y="135"/>
                  </a:moveTo>
                  <a:cubicBezTo>
                    <a:pt x="50" y="135"/>
                    <a:pt x="50" y="135"/>
                    <a:pt x="50" y="105"/>
                  </a:cubicBezTo>
                  <a:cubicBezTo>
                    <a:pt x="56" y="107"/>
                    <a:pt x="62" y="109"/>
                    <a:pt x="68" y="111"/>
                  </a:cubicBezTo>
                  <a:cubicBezTo>
                    <a:pt x="68" y="113"/>
                    <a:pt x="68" y="121"/>
                    <a:pt x="68" y="141"/>
                  </a:cubicBezTo>
                  <a:cubicBezTo>
                    <a:pt x="62" y="140"/>
                    <a:pt x="56" y="138"/>
                    <a:pt x="50" y="136"/>
                  </a:cubicBezTo>
                  <a:cubicBezTo>
                    <a:pt x="50" y="135"/>
                    <a:pt x="50" y="135"/>
                    <a:pt x="50" y="135"/>
                  </a:cubicBezTo>
                  <a:close/>
                  <a:moveTo>
                    <a:pt x="11" y="108"/>
                  </a:moveTo>
                  <a:cubicBezTo>
                    <a:pt x="11" y="108"/>
                    <a:pt x="11" y="108"/>
                    <a:pt x="11" y="86"/>
                  </a:cubicBezTo>
                  <a:cubicBezTo>
                    <a:pt x="14" y="88"/>
                    <a:pt x="18" y="91"/>
                    <a:pt x="22" y="93"/>
                  </a:cubicBezTo>
                  <a:cubicBezTo>
                    <a:pt x="22" y="98"/>
                    <a:pt x="22" y="106"/>
                    <a:pt x="22" y="123"/>
                  </a:cubicBezTo>
                  <a:cubicBezTo>
                    <a:pt x="15" y="118"/>
                    <a:pt x="11" y="113"/>
                    <a:pt x="11" y="108"/>
                  </a:cubicBezTo>
                  <a:close/>
                  <a:moveTo>
                    <a:pt x="73" y="143"/>
                  </a:moveTo>
                  <a:cubicBezTo>
                    <a:pt x="73" y="138"/>
                    <a:pt x="73" y="129"/>
                    <a:pt x="73" y="112"/>
                  </a:cubicBezTo>
                  <a:cubicBezTo>
                    <a:pt x="79" y="114"/>
                    <a:pt x="85" y="115"/>
                    <a:pt x="92" y="116"/>
                  </a:cubicBezTo>
                  <a:cubicBezTo>
                    <a:pt x="92" y="122"/>
                    <a:pt x="92" y="131"/>
                    <a:pt x="92" y="147"/>
                  </a:cubicBezTo>
                  <a:cubicBezTo>
                    <a:pt x="89" y="147"/>
                    <a:pt x="87" y="146"/>
                    <a:pt x="84" y="145"/>
                  </a:cubicBezTo>
                  <a:cubicBezTo>
                    <a:pt x="80" y="145"/>
                    <a:pt x="77" y="144"/>
                    <a:pt x="73" y="143"/>
                  </a:cubicBezTo>
                  <a:close/>
                  <a:moveTo>
                    <a:pt x="263" y="163"/>
                  </a:moveTo>
                  <a:cubicBezTo>
                    <a:pt x="263" y="160"/>
                    <a:pt x="263" y="151"/>
                    <a:pt x="263" y="132"/>
                  </a:cubicBezTo>
                  <a:cubicBezTo>
                    <a:pt x="265" y="132"/>
                    <a:pt x="268" y="132"/>
                    <a:pt x="270" y="132"/>
                  </a:cubicBezTo>
                  <a:cubicBezTo>
                    <a:pt x="274" y="132"/>
                    <a:pt x="277" y="132"/>
                    <a:pt x="281" y="132"/>
                  </a:cubicBezTo>
                  <a:cubicBezTo>
                    <a:pt x="281" y="137"/>
                    <a:pt x="281" y="146"/>
                    <a:pt x="281" y="163"/>
                  </a:cubicBezTo>
                  <a:cubicBezTo>
                    <a:pt x="277" y="163"/>
                    <a:pt x="274" y="163"/>
                    <a:pt x="270" y="163"/>
                  </a:cubicBezTo>
                  <a:cubicBezTo>
                    <a:pt x="268" y="163"/>
                    <a:pt x="265" y="163"/>
                    <a:pt x="263" y="163"/>
                  </a:cubicBezTo>
                  <a:close/>
                  <a:moveTo>
                    <a:pt x="456" y="145"/>
                  </a:moveTo>
                  <a:cubicBezTo>
                    <a:pt x="455" y="146"/>
                    <a:pt x="453" y="146"/>
                    <a:pt x="452" y="146"/>
                  </a:cubicBezTo>
                  <a:cubicBezTo>
                    <a:pt x="452" y="144"/>
                    <a:pt x="452" y="137"/>
                    <a:pt x="452" y="116"/>
                  </a:cubicBezTo>
                  <a:cubicBezTo>
                    <a:pt x="454" y="115"/>
                    <a:pt x="457" y="115"/>
                    <a:pt x="459" y="114"/>
                  </a:cubicBezTo>
                  <a:cubicBezTo>
                    <a:pt x="463" y="113"/>
                    <a:pt x="467" y="113"/>
                    <a:pt x="470" y="112"/>
                  </a:cubicBezTo>
                  <a:cubicBezTo>
                    <a:pt x="470" y="115"/>
                    <a:pt x="470" y="123"/>
                    <a:pt x="470" y="142"/>
                  </a:cubicBezTo>
                  <a:cubicBezTo>
                    <a:pt x="465" y="143"/>
                    <a:pt x="461" y="144"/>
                    <a:pt x="456" y="145"/>
                  </a:cubicBezTo>
                  <a:close/>
                  <a:moveTo>
                    <a:pt x="519" y="123"/>
                  </a:moveTo>
                  <a:cubicBezTo>
                    <a:pt x="519" y="118"/>
                    <a:pt x="519" y="109"/>
                    <a:pt x="519" y="93"/>
                  </a:cubicBezTo>
                  <a:cubicBezTo>
                    <a:pt x="524" y="90"/>
                    <a:pt x="527" y="88"/>
                    <a:pt x="530" y="85"/>
                  </a:cubicBezTo>
                  <a:cubicBezTo>
                    <a:pt x="530" y="91"/>
                    <a:pt x="530" y="98"/>
                    <a:pt x="530" y="108"/>
                  </a:cubicBezTo>
                  <a:cubicBezTo>
                    <a:pt x="530" y="113"/>
                    <a:pt x="526" y="118"/>
                    <a:pt x="519" y="123"/>
                  </a:cubicBezTo>
                  <a:close/>
                </a:path>
              </a:pathLst>
            </a:custGeom>
            <a:solidFill>
              <a:srgbClr val="FED5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0"/>
            <p:cNvSpPr/>
            <p:nvPr/>
          </p:nvSpPr>
          <p:spPr>
            <a:xfrm>
              <a:off x="3592513" y="5310188"/>
              <a:ext cx="460283"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0098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40"/>
            <p:cNvSpPr/>
            <p:nvPr/>
          </p:nvSpPr>
          <p:spPr>
            <a:xfrm>
              <a:off x="3275013" y="5151438"/>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FFF7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40"/>
            <p:cNvSpPr/>
            <p:nvPr/>
          </p:nvSpPr>
          <p:spPr>
            <a:xfrm>
              <a:off x="3262313" y="5138738"/>
              <a:ext cx="1236582"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3" y="172"/>
                    <a:pt x="377" y="169"/>
                  </a:cubicBezTo>
                  <a:cubicBezTo>
                    <a:pt x="377" y="169"/>
                    <a:pt x="377" y="169"/>
                    <a:pt x="378" y="169"/>
                  </a:cubicBezTo>
                  <a:cubicBezTo>
                    <a:pt x="379" y="169"/>
                    <a:pt x="379" y="169"/>
                    <a:pt x="380" y="168"/>
                  </a:cubicBezTo>
                  <a:cubicBezTo>
                    <a:pt x="409" y="165"/>
                    <a:pt x="435"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8" y="136"/>
                    <a:pt x="482" y="138"/>
                    <a:pt x="476" y="140"/>
                  </a:cubicBezTo>
                  <a:cubicBezTo>
                    <a:pt x="476" y="135"/>
                    <a:pt x="476" y="126"/>
                    <a:pt x="476" y="110"/>
                  </a:cubicBezTo>
                  <a:cubicBezTo>
                    <a:pt x="482" y="108"/>
                    <a:pt x="488" y="106"/>
                    <a:pt x="494" y="104"/>
                  </a:cubicBezTo>
                  <a:close/>
                  <a:moveTo>
                    <a:pt x="499" y="102"/>
                  </a:moveTo>
                  <a:cubicBezTo>
                    <a:pt x="504" y="100"/>
                    <a:pt x="509" y="98"/>
                    <a:pt x="514" y="95"/>
                  </a:cubicBezTo>
                  <a:cubicBezTo>
                    <a:pt x="514" y="100"/>
                    <a:pt x="514" y="109"/>
                    <a:pt x="514" y="125"/>
                  </a:cubicBezTo>
                  <a:cubicBezTo>
                    <a:pt x="509" y="128"/>
                    <a:pt x="504" y="130"/>
                    <a:pt x="499" y="132"/>
                  </a:cubicBezTo>
                  <a:cubicBezTo>
                    <a:pt x="499" y="129"/>
                    <a:pt x="499" y="121"/>
                    <a:pt x="499" y="102"/>
                  </a:cubicBezTo>
                  <a:close/>
                  <a:moveTo>
                    <a:pt x="305" y="132"/>
                  </a:moveTo>
                  <a:cubicBezTo>
                    <a:pt x="305" y="136"/>
                    <a:pt x="305" y="145"/>
                    <a:pt x="305" y="163"/>
                  </a:cubicBezTo>
                  <a:cubicBezTo>
                    <a:pt x="298" y="163"/>
                    <a:pt x="292" y="163"/>
                    <a:pt x="286" y="163"/>
                  </a:cubicBezTo>
                  <a:cubicBezTo>
                    <a:pt x="286" y="159"/>
                    <a:pt x="286" y="151"/>
                    <a:pt x="286" y="132"/>
                  </a:cubicBezTo>
                  <a:cubicBezTo>
                    <a:pt x="292" y="132"/>
                    <a:pt x="298" y="132"/>
                    <a:pt x="305" y="132"/>
                  </a:cubicBezTo>
                  <a:close/>
                  <a:moveTo>
                    <a:pt x="310" y="131"/>
                  </a:moveTo>
                  <a:cubicBezTo>
                    <a:pt x="316" y="131"/>
                    <a:pt x="322" y="131"/>
                    <a:pt x="328" y="131"/>
                  </a:cubicBezTo>
                  <a:cubicBezTo>
                    <a:pt x="328" y="135"/>
                    <a:pt x="328" y="143"/>
                    <a:pt x="328" y="162"/>
                  </a:cubicBezTo>
                  <a:cubicBezTo>
                    <a:pt x="322" y="162"/>
                    <a:pt x="316" y="162"/>
                    <a:pt x="310" y="162"/>
                  </a:cubicBezTo>
                  <a:cubicBezTo>
                    <a:pt x="310" y="158"/>
                    <a:pt x="310" y="150"/>
                    <a:pt x="310" y="131"/>
                  </a:cubicBezTo>
                  <a:close/>
                  <a:moveTo>
                    <a:pt x="334" y="130"/>
                  </a:moveTo>
                  <a:cubicBezTo>
                    <a:pt x="340" y="130"/>
                    <a:pt x="346" y="129"/>
                    <a:pt x="352" y="129"/>
                  </a:cubicBezTo>
                  <a:cubicBezTo>
                    <a:pt x="352" y="132"/>
                    <a:pt x="352" y="140"/>
                    <a:pt x="352" y="160"/>
                  </a:cubicBezTo>
                  <a:cubicBezTo>
                    <a:pt x="346" y="161"/>
                    <a:pt x="340" y="161"/>
                    <a:pt x="334" y="161"/>
                  </a:cubicBezTo>
                  <a:cubicBezTo>
                    <a:pt x="334" y="157"/>
                    <a:pt x="334" y="148"/>
                    <a:pt x="334" y="130"/>
                  </a:cubicBezTo>
                  <a:close/>
                  <a:moveTo>
                    <a:pt x="357" y="129"/>
                  </a:moveTo>
                  <a:cubicBezTo>
                    <a:pt x="363" y="128"/>
                    <a:pt x="369" y="127"/>
                    <a:pt x="376" y="127"/>
                  </a:cubicBezTo>
                  <a:cubicBezTo>
                    <a:pt x="376" y="127"/>
                    <a:pt x="376" y="127"/>
                    <a:pt x="376" y="127"/>
                  </a:cubicBezTo>
                  <a:cubicBezTo>
                    <a:pt x="376" y="127"/>
                    <a:pt x="376" y="127"/>
                    <a:pt x="376" y="158"/>
                  </a:cubicBezTo>
                  <a:cubicBezTo>
                    <a:pt x="369" y="159"/>
                    <a:pt x="363" y="159"/>
                    <a:pt x="357" y="160"/>
                  </a:cubicBezTo>
                  <a:cubicBezTo>
                    <a:pt x="357" y="155"/>
                    <a:pt x="357" y="145"/>
                    <a:pt x="357" y="129"/>
                  </a:cubicBezTo>
                  <a:close/>
                  <a:moveTo>
                    <a:pt x="380" y="126"/>
                  </a:moveTo>
                  <a:cubicBezTo>
                    <a:pt x="387" y="126"/>
                    <a:pt x="393" y="125"/>
                    <a:pt x="399" y="124"/>
                  </a:cubicBezTo>
                  <a:cubicBezTo>
                    <a:pt x="399" y="127"/>
                    <a:pt x="399" y="135"/>
                    <a:pt x="399" y="155"/>
                  </a:cubicBezTo>
                  <a:cubicBezTo>
                    <a:pt x="393" y="156"/>
                    <a:pt x="387" y="157"/>
                    <a:pt x="381" y="158"/>
                  </a:cubicBezTo>
                  <a:cubicBezTo>
                    <a:pt x="381" y="152"/>
                    <a:pt x="381" y="143"/>
                    <a:pt x="381" y="127"/>
                  </a:cubicBezTo>
                  <a:cubicBezTo>
                    <a:pt x="381" y="127"/>
                    <a:pt x="381" y="127"/>
                    <a:pt x="380" y="126"/>
                  </a:cubicBezTo>
                  <a:close/>
                  <a:moveTo>
                    <a:pt x="405" y="123"/>
                  </a:moveTo>
                  <a:cubicBezTo>
                    <a:pt x="411" y="123"/>
                    <a:pt x="417" y="122"/>
                    <a:pt x="423" y="121"/>
                  </a:cubicBezTo>
                  <a:cubicBezTo>
                    <a:pt x="423" y="124"/>
                    <a:pt x="423" y="133"/>
                    <a:pt x="423" y="152"/>
                  </a:cubicBezTo>
                  <a:cubicBezTo>
                    <a:pt x="417" y="153"/>
                    <a:pt x="411" y="154"/>
                    <a:pt x="405" y="155"/>
                  </a:cubicBezTo>
                  <a:cubicBezTo>
                    <a:pt x="405" y="149"/>
                    <a:pt x="405" y="140"/>
                    <a:pt x="405" y="123"/>
                  </a:cubicBezTo>
                  <a:close/>
                  <a:moveTo>
                    <a:pt x="428" y="120"/>
                  </a:moveTo>
                  <a:cubicBezTo>
                    <a:pt x="434" y="119"/>
                    <a:pt x="441" y="118"/>
                    <a:pt x="447" y="117"/>
                  </a:cubicBezTo>
                  <a:cubicBezTo>
                    <a:pt x="447" y="122"/>
                    <a:pt x="447" y="131"/>
                    <a:pt x="447" y="147"/>
                  </a:cubicBezTo>
                  <a:cubicBezTo>
                    <a:pt x="447" y="147"/>
                    <a:pt x="447" y="147"/>
                    <a:pt x="447" y="147"/>
                  </a:cubicBezTo>
                  <a:cubicBezTo>
                    <a:pt x="441" y="149"/>
                    <a:pt x="434" y="150"/>
                    <a:pt x="428" y="151"/>
                  </a:cubicBezTo>
                  <a:cubicBezTo>
                    <a:pt x="428" y="146"/>
                    <a:pt x="428" y="137"/>
                    <a:pt x="428" y="120"/>
                  </a:cubicBezTo>
                  <a:close/>
                  <a:moveTo>
                    <a:pt x="97" y="117"/>
                  </a:moveTo>
                  <a:cubicBezTo>
                    <a:pt x="102" y="118"/>
                    <a:pt x="109" y="119"/>
                    <a:pt x="115" y="120"/>
                  </a:cubicBezTo>
                  <a:cubicBezTo>
                    <a:pt x="115" y="124"/>
                    <a:pt x="115" y="132"/>
                    <a:pt x="115" y="151"/>
                  </a:cubicBezTo>
                  <a:cubicBezTo>
                    <a:pt x="108" y="150"/>
                    <a:pt x="102" y="149"/>
                    <a:pt x="97" y="148"/>
                  </a:cubicBezTo>
                  <a:cubicBezTo>
                    <a:pt x="97" y="147"/>
                    <a:pt x="97" y="147"/>
                    <a:pt x="97" y="147"/>
                  </a:cubicBezTo>
                  <a:cubicBezTo>
                    <a:pt x="97" y="147"/>
                    <a:pt x="97" y="147"/>
                    <a:pt x="97" y="117"/>
                  </a:cubicBezTo>
                  <a:close/>
                  <a:moveTo>
                    <a:pt x="121" y="121"/>
                  </a:moveTo>
                  <a:cubicBezTo>
                    <a:pt x="127" y="122"/>
                    <a:pt x="133" y="123"/>
                    <a:pt x="139" y="124"/>
                  </a:cubicBezTo>
                  <a:cubicBezTo>
                    <a:pt x="139" y="129"/>
                    <a:pt x="139" y="138"/>
                    <a:pt x="139" y="155"/>
                  </a:cubicBezTo>
                  <a:cubicBezTo>
                    <a:pt x="133" y="154"/>
                    <a:pt x="127" y="153"/>
                    <a:pt x="121" y="152"/>
                  </a:cubicBezTo>
                  <a:cubicBezTo>
                    <a:pt x="121" y="148"/>
                    <a:pt x="121" y="139"/>
                    <a:pt x="121" y="121"/>
                  </a:cubicBezTo>
                  <a:close/>
                  <a:moveTo>
                    <a:pt x="144" y="125"/>
                  </a:moveTo>
                  <a:cubicBezTo>
                    <a:pt x="150" y="125"/>
                    <a:pt x="156" y="126"/>
                    <a:pt x="163" y="127"/>
                  </a:cubicBezTo>
                  <a:cubicBezTo>
                    <a:pt x="163" y="131"/>
                    <a:pt x="163" y="140"/>
                    <a:pt x="163" y="158"/>
                  </a:cubicBezTo>
                  <a:cubicBezTo>
                    <a:pt x="156" y="157"/>
                    <a:pt x="150" y="157"/>
                    <a:pt x="144" y="156"/>
                  </a:cubicBezTo>
                  <a:cubicBezTo>
                    <a:pt x="144" y="153"/>
                    <a:pt x="144" y="146"/>
                    <a:pt x="144" y="125"/>
                  </a:cubicBezTo>
                  <a:close/>
                  <a:moveTo>
                    <a:pt x="168" y="127"/>
                  </a:moveTo>
                  <a:cubicBezTo>
                    <a:pt x="174" y="128"/>
                    <a:pt x="180" y="128"/>
                    <a:pt x="186" y="129"/>
                  </a:cubicBezTo>
                  <a:cubicBezTo>
                    <a:pt x="186" y="132"/>
                    <a:pt x="186" y="139"/>
                    <a:pt x="186" y="160"/>
                  </a:cubicBezTo>
                  <a:cubicBezTo>
                    <a:pt x="180" y="160"/>
                    <a:pt x="174" y="159"/>
                    <a:pt x="168" y="158"/>
                  </a:cubicBezTo>
                  <a:cubicBezTo>
                    <a:pt x="168" y="155"/>
                    <a:pt x="168" y="147"/>
                    <a:pt x="168" y="127"/>
                  </a:cubicBezTo>
                  <a:close/>
                  <a:moveTo>
                    <a:pt x="192" y="129"/>
                  </a:moveTo>
                  <a:cubicBezTo>
                    <a:pt x="198" y="130"/>
                    <a:pt x="204" y="130"/>
                    <a:pt x="210" y="130"/>
                  </a:cubicBezTo>
                  <a:cubicBezTo>
                    <a:pt x="210" y="134"/>
                    <a:pt x="210" y="143"/>
                    <a:pt x="210" y="162"/>
                  </a:cubicBezTo>
                  <a:cubicBezTo>
                    <a:pt x="204" y="161"/>
                    <a:pt x="198" y="161"/>
                    <a:pt x="192" y="160"/>
                  </a:cubicBezTo>
                  <a:cubicBezTo>
                    <a:pt x="192" y="156"/>
                    <a:pt x="192" y="146"/>
                    <a:pt x="192" y="129"/>
                  </a:cubicBezTo>
                  <a:close/>
                  <a:moveTo>
                    <a:pt x="215" y="131"/>
                  </a:moveTo>
                  <a:cubicBezTo>
                    <a:pt x="221" y="131"/>
                    <a:pt x="227" y="131"/>
                    <a:pt x="234" y="132"/>
                  </a:cubicBezTo>
                  <a:cubicBezTo>
                    <a:pt x="234" y="136"/>
                    <a:pt x="234" y="145"/>
                    <a:pt x="234" y="163"/>
                  </a:cubicBezTo>
                  <a:cubicBezTo>
                    <a:pt x="227" y="162"/>
                    <a:pt x="221" y="162"/>
                    <a:pt x="215" y="162"/>
                  </a:cubicBezTo>
                  <a:cubicBezTo>
                    <a:pt x="215" y="157"/>
                    <a:pt x="215" y="149"/>
                    <a:pt x="215" y="131"/>
                  </a:cubicBezTo>
                  <a:close/>
                  <a:moveTo>
                    <a:pt x="239" y="132"/>
                  </a:moveTo>
                  <a:cubicBezTo>
                    <a:pt x="245" y="132"/>
                    <a:pt x="251" y="132"/>
                    <a:pt x="257" y="132"/>
                  </a:cubicBezTo>
                  <a:cubicBezTo>
                    <a:pt x="257" y="137"/>
                    <a:pt x="257" y="146"/>
                    <a:pt x="257" y="163"/>
                  </a:cubicBezTo>
                  <a:cubicBezTo>
                    <a:pt x="251" y="163"/>
                    <a:pt x="245" y="163"/>
                    <a:pt x="239" y="163"/>
                  </a:cubicBezTo>
                  <a:cubicBezTo>
                    <a:pt x="239" y="159"/>
                    <a:pt x="239" y="150"/>
                    <a:pt x="239" y="132"/>
                  </a:cubicBezTo>
                  <a:close/>
                  <a:moveTo>
                    <a:pt x="44" y="103"/>
                  </a:moveTo>
                  <a:cubicBezTo>
                    <a:pt x="44" y="108"/>
                    <a:pt x="44" y="117"/>
                    <a:pt x="44" y="133"/>
                  </a:cubicBezTo>
                  <a:cubicBezTo>
                    <a:pt x="37" y="131"/>
                    <a:pt x="32" y="128"/>
                    <a:pt x="27" y="126"/>
                  </a:cubicBezTo>
                  <a:cubicBezTo>
                    <a:pt x="27" y="123"/>
                    <a:pt x="27" y="116"/>
                    <a:pt x="27" y="96"/>
                  </a:cubicBezTo>
                  <a:cubicBezTo>
                    <a:pt x="32" y="98"/>
                    <a:pt x="37" y="101"/>
                    <a:pt x="44" y="103"/>
                  </a:cubicBezTo>
                  <a:close/>
                  <a:moveTo>
                    <a:pt x="50" y="135"/>
                  </a:moveTo>
                  <a:cubicBezTo>
                    <a:pt x="50" y="135"/>
                    <a:pt x="50" y="135"/>
                    <a:pt x="50" y="105"/>
                  </a:cubicBezTo>
                  <a:cubicBezTo>
                    <a:pt x="55" y="107"/>
                    <a:pt x="61" y="109"/>
                    <a:pt x="68" y="111"/>
                  </a:cubicBezTo>
                  <a:cubicBezTo>
                    <a:pt x="68" y="113"/>
                    <a:pt x="68" y="120"/>
                    <a:pt x="68" y="141"/>
                  </a:cubicBezTo>
                  <a:cubicBezTo>
                    <a:pt x="61" y="139"/>
                    <a:pt x="55" y="137"/>
                    <a:pt x="50" y="135"/>
                  </a:cubicBezTo>
                  <a:cubicBezTo>
                    <a:pt x="50" y="135"/>
                    <a:pt x="50" y="135"/>
                    <a:pt x="50" y="135"/>
                  </a:cubicBezTo>
                  <a:close/>
                  <a:moveTo>
                    <a:pt x="11" y="108"/>
                  </a:moveTo>
                  <a:cubicBezTo>
                    <a:pt x="11" y="108"/>
                    <a:pt x="11" y="108"/>
                    <a:pt x="11" y="86"/>
                  </a:cubicBezTo>
                  <a:cubicBezTo>
                    <a:pt x="14" y="88"/>
                    <a:pt x="17" y="91"/>
                    <a:pt x="22" y="93"/>
                  </a:cubicBezTo>
                  <a:cubicBezTo>
                    <a:pt x="22" y="97"/>
                    <a:pt x="22" y="106"/>
                    <a:pt x="22" y="122"/>
                  </a:cubicBezTo>
                  <a:cubicBezTo>
                    <a:pt x="15" y="118"/>
                    <a:pt x="11" y="113"/>
                    <a:pt x="11" y="108"/>
                  </a:cubicBezTo>
                  <a:close/>
                  <a:moveTo>
                    <a:pt x="73" y="142"/>
                  </a:moveTo>
                  <a:cubicBezTo>
                    <a:pt x="73" y="138"/>
                    <a:pt x="73" y="129"/>
                    <a:pt x="73" y="112"/>
                  </a:cubicBezTo>
                  <a:cubicBezTo>
                    <a:pt x="79" y="113"/>
                    <a:pt x="85" y="115"/>
                    <a:pt x="92" y="116"/>
                  </a:cubicBezTo>
                  <a:cubicBezTo>
                    <a:pt x="92" y="121"/>
                    <a:pt x="92" y="131"/>
                    <a:pt x="92" y="147"/>
                  </a:cubicBezTo>
                  <a:cubicBezTo>
                    <a:pt x="89" y="146"/>
                    <a:pt x="86" y="146"/>
                    <a:pt x="84" y="145"/>
                  </a:cubicBezTo>
                  <a:cubicBezTo>
                    <a:pt x="80" y="144"/>
                    <a:pt x="76" y="143"/>
                    <a:pt x="73" y="142"/>
                  </a:cubicBezTo>
                  <a:close/>
                  <a:moveTo>
                    <a:pt x="263" y="163"/>
                  </a:moveTo>
                  <a:cubicBezTo>
                    <a:pt x="263" y="159"/>
                    <a:pt x="263" y="151"/>
                    <a:pt x="263" y="132"/>
                  </a:cubicBezTo>
                  <a:cubicBezTo>
                    <a:pt x="265" y="132"/>
                    <a:pt x="267" y="132"/>
                    <a:pt x="270" y="132"/>
                  </a:cubicBezTo>
                  <a:cubicBezTo>
                    <a:pt x="273" y="132"/>
                    <a:pt x="277" y="132"/>
                    <a:pt x="281" y="132"/>
                  </a:cubicBezTo>
                  <a:cubicBezTo>
                    <a:pt x="281" y="137"/>
                    <a:pt x="281" y="146"/>
                    <a:pt x="281" y="163"/>
                  </a:cubicBezTo>
                  <a:cubicBezTo>
                    <a:pt x="277" y="163"/>
                    <a:pt x="273" y="163"/>
                    <a:pt x="270" y="163"/>
                  </a:cubicBezTo>
                  <a:cubicBezTo>
                    <a:pt x="267" y="163"/>
                    <a:pt x="265" y="163"/>
                    <a:pt x="263" y="163"/>
                  </a:cubicBezTo>
                  <a:close/>
                  <a:moveTo>
                    <a:pt x="456" y="145"/>
                  </a:moveTo>
                  <a:cubicBezTo>
                    <a:pt x="454" y="145"/>
                    <a:pt x="453" y="146"/>
                    <a:pt x="452" y="146"/>
                  </a:cubicBezTo>
                  <a:cubicBezTo>
                    <a:pt x="452" y="144"/>
                    <a:pt x="452" y="137"/>
                    <a:pt x="452" y="116"/>
                  </a:cubicBezTo>
                  <a:cubicBezTo>
                    <a:pt x="454" y="115"/>
                    <a:pt x="456" y="115"/>
                    <a:pt x="459" y="114"/>
                  </a:cubicBezTo>
                  <a:cubicBezTo>
                    <a:pt x="463" y="113"/>
                    <a:pt x="466" y="112"/>
                    <a:pt x="470" y="111"/>
                  </a:cubicBezTo>
                  <a:cubicBezTo>
                    <a:pt x="470" y="115"/>
                    <a:pt x="470" y="122"/>
                    <a:pt x="470" y="142"/>
                  </a:cubicBezTo>
                  <a:cubicBezTo>
                    <a:pt x="465" y="143"/>
                    <a:pt x="460" y="144"/>
                    <a:pt x="456" y="145"/>
                  </a:cubicBezTo>
                  <a:close/>
                  <a:moveTo>
                    <a:pt x="519" y="122"/>
                  </a:moveTo>
                  <a:cubicBezTo>
                    <a:pt x="519" y="117"/>
                    <a:pt x="519" y="108"/>
                    <a:pt x="519" y="93"/>
                  </a:cubicBezTo>
                  <a:cubicBezTo>
                    <a:pt x="523" y="90"/>
                    <a:pt x="527" y="87"/>
                    <a:pt x="530" y="85"/>
                  </a:cubicBezTo>
                  <a:cubicBezTo>
                    <a:pt x="530" y="91"/>
                    <a:pt x="530" y="98"/>
                    <a:pt x="530" y="108"/>
                  </a:cubicBezTo>
                  <a:cubicBezTo>
                    <a:pt x="530" y="113"/>
                    <a:pt x="526" y="118"/>
                    <a:pt x="519" y="122"/>
                  </a:cubicBezTo>
                  <a:close/>
                </a:path>
              </a:pathLst>
            </a:custGeom>
            <a:solidFill>
              <a:srgbClr val="FED5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40"/>
            <p:cNvSpPr/>
            <p:nvPr/>
          </p:nvSpPr>
          <p:spPr>
            <a:xfrm>
              <a:off x="3633788" y="5183188"/>
              <a:ext cx="460283"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0098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0"/>
            <p:cNvSpPr/>
            <p:nvPr/>
          </p:nvSpPr>
          <p:spPr>
            <a:xfrm>
              <a:off x="3213101" y="5019675"/>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FFF7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40"/>
            <p:cNvSpPr/>
            <p:nvPr/>
          </p:nvSpPr>
          <p:spPr>
            <a:xfrm>
              <a:off x="3200401" y="5006976"/>
              <a:ext cx="1238726"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4" y="172"/>
                    <a:pt x="377" y="168"/>
                  </a:cubicBezTo>
                  <a:cubicBezTo>
                    <a:pt x="377" y="169"/>
                    <a:pt x="378" y="169"/>
                    <a:pt x="378" y="169"/>
                  </a:cubicBezTo>
                  <a:cubicBezTo>
                    <a:pt x="379" y="169"/>
                    <a:pt x="380" y="169"/>
                    <a:pt x="380" y="168"/>
                  </a:cubicBezTo>
                  <a:cubicBezTo>
                    <a:pt x="409" y="165"/>
                    <a:pt x="436"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8" y="136"/>
                    <a:pt x="482" y="138"/>
                    <a:pt x="476" y="140"/>
                  </a:cubicBezTo>
                  <a:cubicBezTo>
                    <a:pt x="476" y="134"/>
                    <a:pt x="476" y="125"/>
                    <a:pt x="476" y="109"/>
                  </a:cubicBezTo>
                  <a:cubicBezTo>
                    <a:pt x="483" y="107"/>
                    <a:pt x="489" y="106"/>
                    <a:pt x="494" y="104"/>
                  </a:cubicBezTo>
                  <a:close/>
                  <a:moveTo>
                    <a:pt x="499" y="102"/>
                  </a:moveTo>
                  <a:cubicBezTo>
                    <a:pt x="505" y="99"/>
                    <a:pt x="510" y="97"/>
                    <a:pt x="514" y="95"/>
                  </a:cubicBezTo>
                  <a:cubicBezTo>
                    <a:pt x="514" y="100"/>
                    <a:pt x="514" y="108"/>
                    <a:pt x="514" y="125"/>
                  </a:cubicBezTo>
                  <a:cubicBezTo>
                    <a:pt x="510" y="128"/>
                    <a:pt x="505" y="130"/>
                    <a:pt x="499" y="132"/>
                  </a:cubicBezTo>
                  <a:cubicBezTo>
                    <a:pt x="499" y="129"/>
                    <a:pt x="499" y="120"/>
                    <a:pt x="499" y="102"/>
                  </a:cubicBezTo>
                  <a:close/>
                  <a:moveTo>
                    <a:pt x="305" y="131"/>
                  </a:moveTo>
                  <a:cubicBezTo>
                    <a:pt x="305" y="136"/>
                    <a:pt x="305" y="144"/>
                    <a:pt x="305" y="162"/>
                  </a:cubicBezTo>
                  <a:cubicBezTo>
                    <a:pt x="299" y="162"/>
                    <a:pt x="292" y="163"/>
                    <a:pt x="286" y="163"/>
                  </a:cubicBezTo>
                  <a:cubicBezTo>
                    <a:pt x="286" y="159"/>
                    <a:pt x="286" y="150"/>
                    <a:pt x="286" y="132"/>
                  </a:cubicBezTo>
                  <a:cubicBezTo>
                    <a:pt x="292" y="132"/>
                    <a:pt x="299" y="131"/>
                    <a:pt x="305" y="131"/>
                  </a:cubicBezTo>
                  <a:close/>
                  <a:moveTo>
                    <a:pt x="310" y="131"/>
                  </a:moveTo>
                  <a:cubicBezTo>
                    <a:pt x="316" y="131"/>
                    <a:pt x="322" y="131"/>
                    <a:pt x="328" y="130"/>
                  </a:cubicBezTo>
                  <a:cubicBezTo>
                    <a:pt x="328" y="134"/>
                    <a:pt x="328" y="143"/>
                    <a:pt x="328" y="161"/>
                  </a:cubicBezTo>
                  <a:cubicBezTo>
                    <a:pt x="322" y="162"/>
                    <a:pt x="316" y="162"/>
                    <a:pt x="310" y="162"/>
                  </a:cubicBezTo>
                  <a:cubicBezTo>
                    <a:pt x="310" y="158"/>
                    <a:pt x="310" y="149"/>
                    <a:pt x="310" y="131"/>
                  </a:cubicBezTo>
                  <a:close/>
                  <a:moveTo>
                    <a:pt x="334" y="130"/>
                  </a:moveTo>
                  <a:cubicBezTo>
                    <a:pt x="340" y="130"/>
                    <a:pt x="346" y="129"/>
                    <a:pt x="352" y="129"/>
                  </a:cubicBezTo>
                  <a:cubicBezTo>
                    <a:pt x="352" y="132"/>
                    <a:pt x="352" y="139"/>
                    <a:pt x="352" y="160"/>
                  </a:cubicBezTo>
                  <a:cubicBezTo>
                    <a:pt x="346" y="160"/>
                    <a:pt x="340" y="161"/>
                    <a:pt x="334" y="161"/>
                  </a:cubicBezTo>
                  <a:cubicBezTo>
                    <a:pt x="334" y="156"/>
                    <a:pt x="334" y="148"/>
                    <a:pt x="334" y="130"/>
                  </a:cubicBezTo>
                  <a:close/>
                  <a:moveTo>
                    <a:pt x="357" y="128"/>
                  </a:moveTo>
                  <a:cubicBezTo>
                    <a:pt x="363" y="128"/>
                    <a:pt x="370" y="127"/>
                    <a:pt x="376" y="126"/>
                  </a:cubicBezTo>
                  <a:cubicBezTo>
                    <a:pt x="376" y="127"/>
                    <a:pt x="376" y="127"/>
                    <a:pt x="376" y="127"/>
                  </a:cubicBezTo>
                  <a:cubicBezTo>
                    <a:pt x="376" y="127"/>
                    <a:pt x="376" y="127"/>
                    <a:pt x="376" y="158"/>
                  </a:cubicBezTo>
                  <a:cubicBezTo>
                    <a:pt x="370" y="158"/>
                    <a:pt x="363" y="159"/>
                    <a:pt x="357" y="160"/>
                  </a:cubicBezTo>
                  <a:cubicBezTo>
                    <a:pt x="357" y="154"/>
                    <a:pt x="357" y="145"/>
                    <a:pt x="357" y="128"/>
                  </a:cubicBezTo>
                  <a:close/>
                  <a:moveTo>
                    <a:pt x="381" y="126"/>
                  </a:moveTo>
                  <a:cubicBezTo>
                    <a:pt x="387" y="125"/>
                    <a:pt x="393" y="125"/>
                    <a:pt x="399" y="124"/>
                  </a:cubicBezTo>
                  <a:cubicBezTo>
                    <a:pt x="399" y="127"/>
                    <a:pt x="399" y="135"/>
                    <a:pt x="399" y="155"/>
                  </a:cubicBezTo>
                  <a:cubicBezTo>
                    <a:pt x="393" y="156"/>
                    <a:pt x="387" y="157"/>
                    <a:pt x="381" y="157"/>
                  </a:cubicBezTo>
                  <a:cubicBezTo>
                    <a:pt x="381" y="152"/>
                    <a:pt x="381" y="142"/>
                    <a:pt x="381" y="127"/>
                  </a:cubicBezTo>
                  <a:cubicBezTo>
                    <a:pt x="381" y="126"/>
                    <a:pt x="381" y="126"/>
                    <a:pt x="381" y="126"/>
                  </a:cubicBezTo>
                  <a:close/>
                  <a:moveTo>
                    <a:pt x="405" y="123"/>
                  </a:moveTo>
                  <a:cubicBezTo>
                    <a:pt x="411" y="122"/>
                    <a:pt x="417" y="121"/>
                    <a:pt x="423" y="120"/>
                  </a:cubicBezTo>
                  <a:cubicBezTo>
                    <a:pt x="423" y="124"/>
                    <a:pt x="423" y="132"/>
                    <a:pt x="423" y="152"/>
                  </a:cubicBezTo>
                  <a:cubicBezTo>
                    <a:pt x="417" y="153"/>
                    <a:pt x="411" y="153"/>
                    <a:pt x="405" y="154"/>
                  </a:cubicBezTo>
                  <a:cubicBezTo>
                    <a:pt x="405" y="149"/>
                    <a:pt x="405" y="140"/>
                    <a:pt x="405" y="123"/>
                  </a:cubicBezTo>
                  <a:close/>
                  <a:moveTo>
                    <a:pt x="428" y="120"/>
                  </a:moveTo>
                  <a:cubicBezTo>
                    <a:pt x="435" y="119"/>
                    <a:pt x="441" y="117"/>
                    <a:pt x="447" y="116"/>
                  </a:cubicBezTo>
                  <a:cubicBezTo>
                    <a:pt x="447" y="122"/>
                    <a:pt x="447" y="131"/>
                    <a:pt x="447" y="147"/>
                  </a:cubicBezTo>
                  <a:cubicBezTo>
                    <a:pt x="447" y="147"/>
                    <a:pt x="447" y="147"/>
                    <a:pt x="447" y="147"/>
                  </a:cubicBezTo>
                  <a:cubicBezTo>
                    <a:pt x="441" y="148"/>
                    <a:pt x="435" y="149"/>
                    <a:pt x="428" y="151"/>
                  </a:cubicBezTo>
                  <a:cubicBezTo>
                    <a:pt x="428" y="146"/>
                    <a:pt x="428" y="136"/>
                    <a:pt x="428" y="120"/>
                  </a:cubicBezTo>
                  <a:close/>
                  <a:moveTo>
                    <a:pt x="97" y="117"/>
                  </a:moveTo>
                  <a:cubicBezTo>
                    <a:pt x="103" y="118"/>
                    <a:pt x="109" y="119"/>
                    <a:pt x="115" y="120"/>
                  </a:cubicBezTo>
                  <a:cubicBezTo>
                    <a:pt x="115" y="123"/>
                    <a:pt x="115" y="131"/>
                    <a:pt x="115" y="151"/>
                  </a:cubicBezTo>
                  <a:cubicBezTo>
                    <a:pt x="109" y="150"/>
                    <a:pt x="103" y="149"/>
                    <a:pt x="97" y="148"/>
                  </a:cubicBezTo>
                  <a:cubicBezTo>
                    <a:pt x="97" y="147"/>
                    <a:pt x="97" y="147"/>
                    <a:pt x="97" y="147"/>
                  </a:cubicBezTo>
                  <a:cubicBezTo>
                    <a:pt x="97" y="147"/>
                    <a:pt x="97" y="147"/>
                    <a:pt x="97" y="117"/>
                  </a:cubicBezTo>
                  <a:close/>
                  <a:moveTo>
                    <a:pt x="121" y="121"/>
                  </a:moveTo>
                  <a:cubicBezTo>
                    <a:pt x="127" y="122"/>
                    <a:pt x="133" y="123"/>
                    <a:pt x="139" y="124"/>
                  </a:cubicBezTo>
                  <a:cubicBezTo>
                    <a:pt x="139" y="129"/>
                    <a:pt x="139" y="138"/>
                    <a:pt x="139" y="155"/>
                  </a:cubicBezTo>
                  <a:cubicBezTo>
                    <a:pt x="133" y="154"/>
                    <a:pt x="127" y="153"/>
                    <a:pt x="121" y="152"/>
                  </a:cubicBezTo>
                  <a:cubicBezTo>
                    <a:pt x="121" y="148"/>
                    <a:pt x="121" y="139"/>
                    <a:pt x="121" y="121"/>
                  </a:cubicBezTo>
                  <a:close/>
                  <a:moveTo>
                    <a:pt x="144" y="124"/>
                  </a:moveTo>
                  <a:cubicBezTo>
                    <a:pt x="150" y="125"/>
                    <a:pt x="157" y="126"/>
                    <a:pt x="163" y="126"/>
                  </a:cubicBezTo>
                  <a:cubicBezTo>
                    <a:pt x="163" y="131"/>
                    <a:pt x="163" y="140"/>
                    <a:pt x="163" y="158"/>
                  </a:cubicBezTo>
                  <a:cubicBezTo>
                    <a:pt x="157" y="157"/>
                    <a:pt x="150" y="156"/>
                    <a:pt x="144" y="155"/>
                  </a:cubicBezTo>
                  <a:cubicBezTo>
                    <a:pt x="144" y="153"/>
                    <a:pt x="144" y="146"/>
                    <a:pt x="144" y="124"/>
                  </a:cubicBezTo>
                  <a:close/>
                  <a:moveTo>
                    <a:pt x="168" y="127"/>
                  </a:moveTo>
                  <a:cubicBezTo>
                    <a:pt x="174" y="128"/>
                    <a:pt x="180" y="128"/>
                    <a:pt x="186" y="129"/>
                  </a:cubicBezTo>
                  <a:cubicBezTo>
                    <a:pt x="186" y="131"/>
                    <a:pt x="186" y="139"/>
                    <a:pt x="186" y="160"/>
                  </a:cubicBezTo>
                  <a:cubicBezTo>
                    <a:pt x="180" y="159"/>
                    <a:pt x="174" y="159"/>
                    <a:pt x="168" y="158"/>
                  </a:cubicBezTo>
                  <a:cubicBezTo>
                    <a:pt x="168" y="155"/>
                    <a:pt x="168" y="146"/>
                    <a:pt x="168" y="127"/>
                  </a:cubicBezTo>
                  <a:close/>
                  <a:moveTo>
                    <a:pt x="192" y="129"/>
                  </a:moveTo>
                  <a:cubicBezTo>
                    <a:pt x="198" y="129"/>
                    <a:pt x="204" y="130"/>
                    <a:pt x="210" y="130"/>
                  </a:cubicBezTo>
                  <a:cubicBezTo>
                    <a:pt x="210" y="134"/>
                    <a:pt x="210" y="143"/>
                    <a:pt x="210" y="161"/>
                  </a:cubicBezTo>
                  <a:cubicBezTo>
                    <a:pt x="204" y="161"/>
                    <a:pt x="198" y="161"/>
                    <a:pt x="192" y="160"/>
                  </a:cubicBezTo>
                  <a:cubicBezTo>
                    <a:pt x="192" y="155"/>
                    <a:pt x="192" y="146"/>
                    <a:pt x="192" y="129"/>
                  </a:cubicBezTo>
                  <a:close/>
                  <a:moveTo>
                    <a:pt x="215" y="130"/>
                  </a:moveTo>
                  <a:cubicBezTo>
                    <a:pt x="221" y="131"/>
                    <a:pt x="228" y="131"/>
                    <a:pt x="234" y="131"/>
                  </a:cubicBezTo>
                  <a:cubicBezTo>
                    <a:pt x="234" y="136"/>
                    <a:pt x="234" y="144"/>
                    <a:pt x="234" y="162"/>
                  </a:cubicBezTo>
                  <a:cubicBezTo>
                    <a:pt x="228" y="162"/>
                    <a:pt x="221" y="162"/>
                    <a:pt x="215" y="161"/>
                  </a:cubicBezTo>
                  <a:cubicBezTo>
                    <a:pt x="215" y="157"/>
                    <a:pt x="215" y="148"/>
                    <a:pt x="215" y="130"/>
                  </a:cubicBezTo>
                  <a:close/>
                  <a:moveTo>
                    <a:pt x="239" y="131"/>
                  </a:moveTo>
                  <a:cubicBezTo>
                    <a:pt x="245" y="131"/>
                    <a:pt x="251" y="132"/>
                    <a:pt x="257" y="132"/>
                  </a:cubicBezTo>
                  <a:cubicBezTo>
                    <a:pt x="257" y="136"/>
                    <a:pt x="257" y="145"/>
                    <a:pt x="257" y="163"/>
                  </a:cubicBezTo>
                  <a:cubicBezTo>
                    <a:pt x="251" y="163"/>
                    <a:pt x="245" y="163"/>
                    <a:pt x="239" y="162"/>
                  </a:cubicBezTo>
                  <a:cubicBezTo>
                    <a:pt x="239" y="158"/>
                    <a:pt x="239" y="150"/>
                    <a:pt x="239" y="131"/>
                  </a:cubicBezTo>
                  <a:close/>
                  <a:moveTo>
                    <a:pt x="44" y="103"/>
                  </a:moveTo>
                  <a:cubicBezTo>
                    <a:pt x="44" y="108"/>
                    <a:pt x="44" y="117"/>
                    <a:pt x="44" y="133"/>
                  </a:cubicBezTo>
                  <a:cubicBezTo>
                    <a:pt x="38" y="130"/>
                    <a:pt x="32" y="128"/>
                    <a:pt x="27" y="125"/>
                  </a:cubicBezTo>
                  <a:cubicBezTo>
                    <a:pt x="27" y="122"/>
                    <a:pt x="27" y="115"/>
                    <a:pt x="27" y="95"/>
                  </a:cubicBezTo>
                  <a:cubicBezTo>
                    <a:pt x="32" y="98"/>
                    <a:pt x="38" y="100"/>
                    <a:pt x="44" y="103"/>
                  </a:cubicBezTo>
                  <a:close/>
                  <a:moveTo>
                    <a:pt x="50" y="135"/>
                  </a:moveTo>
                  <a:cubicBezTo>
                    <a:pt x="50" y="135"/>
                    <a:pt x="50" y="135"/>
                    <a:pt x="50" y="105"/>
                  </a:cubicBezTo>
                  <a:cubicBezTo>
                    <a:pt x="56" y="107"/>
                    <a:pt x="62" y="108"/>
                    <a:pt x="68" y="110"/>
                  </a:cubicBezTo>
                  <a:cubicBezTo>
                    <a:pt x="68" y="113"/>
                    <a:pt x="68" y="120"/>
                    <a:pt x="68" y="141"/>
                  </a:cubicBezTo>
                  <a:cubicBezTo>
                    <a:pt x="62" y="139"/>
                    <a:pt x="56" y="137"/>
                    <a:pt x="50" y="135"/>
                  </a:cubicBezTo>
                  <a:cubicBezTo>
                    <a:pt x="50" y="135"/>
                    <a:pt x="50" y="135"/>
                    <a:pt x="50" y="135"/>
                  </a:cubicBezTo>
                  <a:close/>
                  <a:moveTo>
                    <a:pt x="11" y="108"/>
                  </a:moveTo>
                  <a:cubicBezTo>
                    <a:pt x="11" y="108"/>
                    <a:pt x="11" y="108"/>
                    <a:pt x="11" y="85"/>
                  </a:cubicBezTo>
                  <a:cubicBezTo>
                    <a:pt x="14" y="88"/>
                    <a:pt x="18" y="90"/>
                    <a:pt x="22" y="93"/>
                  </a:cubicBezTo>
                  <a:cubicBezTo>
                    <a:pt x="22" y="97"/>
                    <a:pt x="22" y="105"/>
                    <a:pt x="22" y="122"/>
                  </a:cubicBezTo>
                  <a:cubicBezTo>
                    <a:pt x="15" y="118"/>
                    <a:pt x="11" y="113"/>
                    <a:pt x="11" y="108"/>
                  </a:cubicBezTo>
                  <a:close/>
                  <a:moveTo>
                    <a:pt x="73" y="142"/>
                  </a:moveTo>
                  <a:cubicBezTo>
                    <a:pt x="73" y="138"/>
                    <a:pt x="73" y="129"/>
                    <a:pt x="73" y="111"/>
                  </a:cubicBezTo>
                  <a:cubicBezTo>
                    <a:pt x="79" y="113"/>
                    <a:pt x="85" y="114"/>
                    <a:pt x="92" y="116"/>
                  </a:cubicBezTo>
                  <a:cubicBezTo>
                    <a:pt x="92" y="121"/>
                    <a:pt x="92" y="130"/>
                    <a:pt x="92" y="147"/>
                  </a:cubicBezTo>
                  <a:cubicBezTo>
                    <a:pt x="89" y="146"/>
                    <a:pt x="87" y="145"/>
                    <a:pt x="84" y="145"/>
                  </a:cubicBezTo>
                  <a:cubicBezTo>
                    <a:pt x="80" y="144"/>
                    <a:pt x="77" y="143"/>
                    <a:pt x="73" y="142"/>
                  </a:cubicBezTo>
                  <a:close/>
                  <a:moveTo>
                    <a:pt x="263" y="163"/>
                  </a:moveTo>
                  <a:cubicBezTo>
                    <a:pt x="263" y="159"/>
                    <a:pt x="263" y="151"/>
                    <a:pt x="263" y="132"/>
                  </a:cubicBezTo>
                  <a:cubicBezTo>
                    <a:pt x="265" y="132"/>
                    <a:pt x="268" y="132"/>
                    <a:pt x="270" y="132"/>
                  </a:cubicBezTo>
                  <a:cubicBezTo>
                    <a:pt x="274" y="132"/>
                    <a:pt x="277" y="132"/>
                    <a:pt x="281" y="132"/>
                  </a:cubicBezTo>
                  <a:cubicBezTo>
                    <a:pt x="281" y="136"/>
                    <a:pt x="281" y="145"/>
                    <a:pt x="281" y="163"/>
                  </a:cubicBezTo>
                  <a:cubicBezTo>
                    <a:pt x="277" y="163"/>
                    <a:pt x="274" y="163"/>
                    <a:pt x="270" y="163"/>
                  </a:cubicBezTo>
                  <a:cubicBezTo>
                    <a:pt x="268" y="163"/>
                    <a:pt x="265" y="163"/>
                    <a:pt x="263" y="163"/>
                  </a:cubicBezTo>
                  <a:close/>
                  <a:moveTo>
                    <a:pt x="456" y="145"/>
                  </a:moveTo>
                  <a:cubicBezTo>
                    <a:pt x="455" y="145"/>
                    <a:pt x="453" y="145"/>
                    <a:pt x="452" y="146"/>
                  </a:cubicBezTo>
                  <a:cubicBezTo>
                    <a:pt x="452" y="144"/>
                    <a:pt x="452" y="137"/>
                    <a:pt x="452" y="115"/>
                  </a:cubicBezTo>
                  <a:cubicBezTo>
                    <a:pt x="454" y="115"/>
                    <a:pt x="457" y="114"/>
                    <a:pt x="459" y="114"/>
                  </a:cubicBezTo>
                  <a:cubicBezTo>
                    <a:pt x="463" y="113"/>
                    <a:pt x="467" y="112"/>
                    <a:pt x="470" y="111"/>
                  </a:cubicBezTo>
                  <a:cubicBezTo>
                    <a:pt x="470" y="114"/>
                    <a:pt x="470" y="122"/>
                    <a:pt x="470" y="141"/>
                  </a:cubicBezTo>
                  <a:cubicBezTo>
                    <a:pt x="465" y="143"/>
                    <a:pt x="461" y="144"/>
                    <a:pt x="456" y="145"/>
                  </a:cubicBezTo>
                  <a:close/>
                  <a:moveTo>
                    <a:pt x="519" y="122"/>
                  </a:moveTo>
                  <a:cubicBezTo>
                    <a:pt x="519" y="117"/>
                    <a:pt x="519" y="108"/>
                    <a:pt x="519" y="92"/>
                  </a:cubicBezTo>
                  <a:cubicBezTo>
                    <a:pt x="524" y="90"/>
                    <a:pt x="527" y="87"/>
                    <a:pt x="530" y="84"/>
                  </a:cubicBezTo>
                  <a:cubicBezTo>
                    <a:pt x="530" y="90"/>
                    <a:pt x="530" y="98"/>
                    <a:pt x="530" y="108"/>
                  </a:cubicBezTo>
                  <a:cubicBezTo>
                    <a:pt x="530" y="113"/>
                    <a:pt x="526" y="118"/>
                    <a:pt x="519" y="122"/>
                  </a:cubicBezTo>
                  <a:close/>
                </a:path>
              </a:pathLst>
            </a:custGeom>
            <a:solidFill>
              <a:srgbClr val="FED5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40"/>
            <p:cNvSpPr/>
            <p:nvPr/>
          </p:nvSpPr>
          <p:spPr>
            <a:xfrm>
              <a:off x="3571876" y="5051426"/>
              <a:ext cx="460283"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0098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0"/>
            <p:cNvSpPr/>
            <p:nvPr/>
          </p:nvSpPr>
          <p:spPr>
            <a:xfrm>
              <a:off x="3170238" y="4884738"/>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FFF7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40"/>
            <p:cNvSpPr/>
            <p:nvPr/>
          </p:nvSpPr>
          <p:spPr>
            <a:xfrm>
              <a:off x="3155951" y="4873626"/>
              <a:ext cx="1238726"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8" y="174"/>
                    <a:pt x="344" y="172"/>
                    <a:pt x="377" y="169"/>
                  </a:cubicBezTo>
                  <a:cubicBezTo>
                    <a:pt x="378" y="169"/>
                    <a:pt x="378" y="169"/>
                    <a:pt x="378" y="169"/>
                  </a:cubicBezTo>
                  <a:cubicBezTo>
                    <a:pt x="379" y="169"/>
                    <a:pt x="380" y="169"/>
                    <a:pt x="381" y="169"/>
                  </a:cubicBezTo>
                  <a:cubicBezTo>
                    <a:pt x="409" y="166"/>
                    <a:pt x="436"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9"/>
                    <a:pt x="494" y="135"/>
                  </a:cubicBezTo>
                  <a:cubicBezTo>
                    <a:pt x="489" y="137"/>
                    <a:pt x="483" y="139"/>
                    <a:pt x="476" y="140"/>
                  </a:cubicBezTo>
                  <a:cubicBezTo>
                    <a:pt x="476" y="135"/>
                    <a:pt x="476" y="126"/>
                    <a:pt x="476" y="110"/>
                  </a:cubicBezTo>
                  <a:cubicBezTo>
                    <a:pt x="483" y="108"/>
                    <a:pt x="489" y="106"/>
                    <a:pt x="494" y="104"/>
                  </a:cubicBezTo>
                  <a:close/>
                  <a:moveTo>
                    <a:pt x="499" y="102"/>
                  </a:moveTo>
                  <a:cubicBezTo>
                    <a:pt x="505" y="100"/>
                    <a:pt x="510" y="98"/>
                    <a:pt x="514" y="96"/>
                  </a:cubicBezTo>
                  <a:cubicBezTo>
                    <a:pt x="514" y="100"/>
                    <a:pt x="514" y="109"/>
                    <a:pt x="514" y="126"/>
                  </a:cubicBezTo>
                  <a:cubicBezTo>
                    <a:pt x="510" y="128"/>
                    <a:pt x="505" y="131"/>
                    <a:pt x="499" y="133"/>
                  </a:cubicBezTo>
                  <a:cubicBezTo>
                    <a:pt x="499" y="129"/>
                    <a:pt x="499" y="121"/>
                    <a:pt x="499" y="102"/>
                  </a:cubicBezTo>
                  <a:close/>
                  <a:moveTo>
                    <a:pt x="305" y="132"/>
                  </a:moveTo>
                  <a:cubicBezTo>
                    <a:pt x="305" y="136"/>
                    <a:pt x="305" y="145"/>
                    <a:pt x="305" y="163"/>
                  </a:cubicBezTo>
                  <a:cubicBezTo>
                    <a:pt x="299" y="163"/>
                    <a:pt x="293" y="163"/>
                    <a:pt x="286" y="163"/>
                  </a:cubicBezTo>
                  <a:cubicBezTo>
                    <a:pt x="286" y="160"/>
                    <a:pt x="286" y="151"/>
                    <a:pt x="286" y="132"/>
                  </a:cubicBezTo>
                  <a:cubicBezTo>
                    <a:pt x="293" y="132"/>
                    <a:pt x="299" y="132"/>
                    <a:pt x="305" y="132"/>
                  </a:cubicBezTo>
                  <a:close/>
                  <a:moveTo>
                    <a:pt x="310" y="132"/>
                  </a:moveTo>
                  <a:cubicBezTo>
                    <a:pt x="316" y="131"/>
                    <a:pt x="322" y="131"/>
                    <a:pt x="328" y="131"/>
                  </a:cubicBezTo>
                  <a:cubicBezTo>
                    <a:pt x="328" y="135"/>
                    <a:pt x="328" y="143"/>
                    <a:pt x="328" y="162"/>
                  </a:cubicBezTo>
                  <a:cubicBezTo>
                    <a:pt x="322" y="162"/>
                    <a:pt x="316" y="163"/>
                    <a:pt x="310" y="163"/>
                  </a:cubicBezTo>
                  <a:cubicBezTo>
                    <a:pt x="310" y="159"/>
                    <a:pt x="310" y="150"/>
                    <a:pt x="310" y="132"/>
                  </a:cubicBezTo>
                  <a:close/>
                  <a:moveTo>
                    <a:pt x="334" y="131"/>
                  </a:moveTo>
                  <a:cubicBezTo>
                    <a:pt x="340" y="130"/>
                    <a:pt x="346" y="130"/>
                    <a:pt x="352" y="129"/>
                  </a:cubicBezTo>
                  <a:cubicBezTo>
                    <a:pt x="352" y="132"/>
                    <a:pt x="352" y="140"/>
                    <a:pt x="352" y="161"/>
                  </a:cubicBezTo>
                  <a:cubicBezTo>
                    <a:pt x="346" y="161"/>
                    <a:pt x="340" y="161"/>
                    <a:pt x="334" y="162"/>
                  </a:cubicBezTo>
                  <a:cubicBezTo>
                    <a:pt x="334" y="157"/>
                    <a:pt x="334" y="148"/>
                    <a:pt x="334" y="131"/>
                  </a:cubicBezTo>
                  <a:close/>
                  <a:moveTo>
                    <a:pt x="357" y="129"/>
                  </a:moveTo>
                  <a:cubicBezTo>
                    <a:pt x="364" y="128"/>
                    <a:pt x="370" y="128"/>
                    <a:pt x="376" y="127"/>
                  </a:cubicBezTo>
                  <a:cubicBezTo>
                    <a:pt x="376" y="127"/>
                    <a:pt x="376" y="127"/>
                    <a:pt x="376" y="127"/>
                  </a:cubicBezTo>
                  <a:cubicBezTo>
                    <a:pt x="376" y="127"/>
                    <a:pt x="376" y="127"/>
                    <a:pt x="376" y="158"/>
                  </a:cubicBezTo>
                  <a:cubicBezTo>
                    <a:pt x="370" y="159"/>
                    <a:pt x="364" y="160"/>
                    <a:pt x="357" y="160"/>
                  </a:cubicBezTo>
                  <a:cubicBezTo>
                    <a:pt x="357" y="155"/>
                    <a:pt x="357" y="146"/>
                    <a:pt x="357" y="129"/>
                  </a:cubicBezTo>
                  <a:close/>
                  <a:moveTo>
                    <a:pt x="381" y="127"/>
                  </a:moveTo>
                  <a:cubicBezTo>
                    <a:pt x="387" y="126"/>
                    <a:pt x="393" y="125"/>
                    <a:pt x="399" y="125"/>
                  </a:cubicBezTo>
                  <a:cubicBezTo>
                    <a:pt x="399" y="128"/>
                    <a:pt x="399" y="136"/>
                    <a:pt x="399" y="156"/>
                  </a:cubicBezTo>
                  <a:cubicBezTo>
                    <a:pt x="393" y="157"/>
                    <a:pt x="387" y="157"/>
                    <a:pt x="381" y="158"/>
                  </a:cubicBezTo>
                  <a:cubicBezTo>
                    <a:pt x="381" y="152"/>
                    <a:pt x="381" y="143"/>
                    <a:pt x="381" y="127"/>
                  </a:cubicBezTo>
                  <a:cubicBezTo>
                    <a:pt x="381" y="127"/>
                    <a:pt x="381" y="127"/>
                    <a:pt x="381" y="127"/>
                  </a:cubicBezTo>
                  <a:close/>
                  <a:moveTo>
                    <a:pt x="405" y="124"/>
                  </a:moveTo>
                  <a:cubicBezTo>
                    <a:pt x="411" y="123"/>
                    <a:pt x="417" y="122"/>
                    <a:pt x="423" y="121"/>
                  </a:cubicBezTo>
                  <a:cubicBezTo>
                    <a:pt x="423" y="125"/>
                    <a:pt x="423" y="133"/>
                    <a:pt x="423" y="152"/>
                  </a:cubicBezTo>
                  <a:cubicBezTo>
                    <a:pt x="417" y="153"/>
                    <a:pt x="411" y="154"/>
                    <a:pt x="405" y="155"/>
                  </a:cubicBezTo>
                  <a:cubicBezTo>
                    <a:pt x="405" y="150"/>
                    <a:pt x="405" y="141"/>
                    <a:pt x="405" y="124"/>
                  </a:cubicBezTo>
                  <a:close/>
                  <a:moveTo>
                    <a:pt x="428" y="120"/>
                  </a:moveTo>
                  <a:cubicBezTo>
                    <a:pt x="435" y="119"/>
                    <a:pt x="441" y="118"/>
                    <a:pt x="447" y="117"/>
                  </a:cubicBezTo>
                  <a:cubicBezTo>
                    <a:pt x="447" y="122"/>
                    <a:pt x="447" y="131"/>
                    <a:pt x="447" y="147"/>
                  </a:cubicBezTo>
                  <a:cubicBezTo>
                    <a:pt x="447" y="147"/>
                    <a:pt x="447" y="147"/>
                    <a:pt x="447" y="148"/>
                  </a:cubicBezTo>
                  <a:cubicBezTo>
                    <a:pt x="441" y="149"/>
                    <a:pt x="435" y="150"/>
                    <a:pt x="428" y="151"/>
                  </a:cubicBezTo>
                  <a:cubicBezTo>
                    <a:pt x="428" y="146"/>
                    <a:pt x="428" y="137"/>
                    <a:pt x="428" y="120"/>
                  </a:cubicBezTo>
                  <a:close/>
                  <a:moveTo>
                    <a:pt x="97" y="117"/>
                  </a:moveTo>
                  <a:cubicBezTo>
                    <a:pt x="103" y="119"/>
                    <a:pt x="109" y="120"/>
                    <a:pt x="115" y="121"/>
                  </a:cubicBezTo>
                  <a:cubicBezTo>
                    <a:pt x="115" y="124"/>
                    <a:pt x="115" y="132"/>
                    <a:pt x="115" y="152"/>
                  </a:cubicBezTo>
                  <a:cubicBezTo>
                    <a:pt x="109" y="151"/>
                    <a:pt x="103" y="150"/>
                    <a:pt x="97" y="148"/>
                  </a:cubicBezTo>
                  <a:cubicBezTo>
                    <a:pt x="97" y="148"/>
                    <a:pt x="97" y="148"/>
                    <a:pt x="97" y="147"/>
                  </a:cubicBezTo>
                  <a:cubicBezTo>
                    <a:pt x="97" y="147"/>
                    <a:pt x="97" y="147"/>
                    <a:pt x="97" y="117"/>
                  </a:cubicBezTo>
                  <a:close/>
                  <a:moveTo>
                    <a:pt x="121" y="122"/>
                  </a:moveTo>
                  <a:cubicBezTo>
                    <a:pt x="127" y="123"/>
                    <a:pt x="133" y="123"/>
                    <a:pt x="139" y="124"/>
                  </a:cubicBezTo>
                  <a:cubicBezTo>
                    <a:pt x="139" y="129"/>
                    <a:pt x="139" y="138"/>
                    <a:pt x="139" y="155"/>
                  </a:cubicBezTo>
                  <a:cubicBezTo>
                    <a:pt x="133" y="155"/>
                    <a:pt x="127" y="154"/>
                    <a:pt x="121" y="153"/>
                  </a:cubicBezTo>
                  <a:cubicBezTo>
                    <a:pt x="121" y="148"/>
                    <a:pt x="121" y="139"/>
                    <a:pt x="121" y="122"/>
                  </a:cubicBezTo>
                  <a:close/>
                  <a:moveTo>
                    <a:pt x="144" y="125"/>
                  </a:moveTo>
                  <a:cubicBezTo>
                    <a:pt x="151" y="126"/>
                    <a:pt x="157" y="126"/>
                    <a:pt x="163" y="127"/>
                  </a:cubicBezTo>
                  <a:cubicBezTo>
                    <a:pt x="163" y="132"/>
                    <a:pt x="163" y="141"/>
                    <a:pt x="163" y="158"/>
                  </a:cubicBezTo>
                  <a:cubicBezTo>
                    <a:pt x="157" y="158"/>
                    <a:pt x="151" y="157"/>
                    <a:pt x="144" y="156"/>
                  </a:cubicBezTo>
                  <a:cubicBezTo>
                    <a:pt x="144" y="154"/>
                    <a:pt x="144" y="146"/>
                    <a:pt x="144" y="125"/>
                  </a:cubicBezTo>
                  <a:close/>
                  <a:moveTo>
                    <a:pt x="168" y="128"/>
                  </a:moveTo>
                  <a:cubicBezTo>
                    <a:pt x="174" y="128"/>
                    <a:pt x="180" y="129"/>
                    <a:pt x="186" y="129"/>
                  </a:cubicBezTo>
                  <a:cubicBezTo>
                    <a:pt x="186" y="132"/>
                    <a:pt x="186" y="140"/>
                    <a:pt x="186" y="160"/>
                  </a:cubicBezTo>
                  <a:cubicBezTo>
                    <a:pt x="180" y="160"/>
                    <a:pt x="174" y="159"/>
                    <a:pt x="168" y="159"/>
                  </a:cubicBezTo>
                  <a:cubicBezTo>
                    <a:pt x="168" y="155"/>
                    <a:pt x="168" y="147"/>
                    <a:pt x="168" y="128"/>
                  </a:cubicBezTo>
                  <a:close/>
                  <a:moveTo>
                    <a:pt x="192" y="130"/>
                  </a:moveTo>
                  <a:cubicBezTo>
                    <a:pt x="198" y="130"/>
                    <a:pt x="204" y="130"/>
                    <a:pt x="210" y="131"/>
                  </a:cubicBezTo>
                  <a:cubicBezTo>
                    <a:pt x="210" y="135"/>
                    <a:pt x="210" y="143"/>
                    <a:pt x="210" y="162"/>
                  </a:cubicBezTo>
                  <a:cubicBezTo>
                    <a:pt x="204" y="162"/>
                    <a:pt x="198" y="161"/>
                    <a:pt x="192" y="161"/>
                  </a:cubicBezTo>
                  <a:cubicBezTo>
                    <a:pt x="192" y="156"/>
                    <a:pt x="192" y="147"/>
                    <a:pt x="192" y="130"/>
                  </a:cubicBezTo>
                  <a:close/>
                  <a:moveTo>
                    <a:pt x="215" y="131"/>
                  </a:moveTo>
                  <a:cubicBezTo>
                    <a:pt x="222" y="131"/>
                    <a:pt x="228" y="132"/>
                    <a:pt x="234" y="132"/>
                  </a:cubicBezTo>
                  <a:cubicBezTo>
                    <a:pt x="234" y="136"/>
                    <a:pt x="234" y="145"/>
                    <a:pt x="234" y="163"/>
                  </a:cubicBezTo>
                  <a:cubicBezTo>
                    <a:pt x="228" y="163"/>
                    <a:pt x="222" y="162"/>
                    <a:pt x="215" y="162"/>
                  </a:cubicBezTo>
                  <a:cubicBezTo>
                    <a:pt x="215" y="158"/>
                    <a:pt x="215" y="149"/>
                    <a:pt x="215" y="131"/>
                  </a:cubicBezTo>
                  <a:close/>
                  <a:moveTo>
                    <a:pt x="239" y="132"/>
                  </a:moveTo>
                  <a:cubicBezTo>
                    <a:pt x="245" y="132"/>
                    <a:pt x="251" y="132"/>
                    <a:pt x="257" y="132"/>
                  </a:cubicBezTo>
                  <a:cubicBezTo>
                    <a:pt x="257" y="137"/>
                    <a:pt x="257" y="146"/>
                    <a:pt x="257" y="163"/>
                  </a:cubicBezTo>
                  <a:cubicBezTo>
                    <a:pt x="251" y="163"/>
                    <a:pt x="245" y="163"/>
                    <a:pt x="239" y="163"/>
                  </a:cubicBezTo>
                  <a:cubicBezTo>
                    <a:pt x="239" y="159"/>
                    <a:pt x="239" y="151"/>
                    <a:pt x="239" y="132"/>
                  </a:cubicBezTo>
                  <a:close/>
                  <a:moveTo>
                    <a:pt x="44" y="103"/>
                  </a:moveTo>
                  <a:cubicBezTo>
                    <a:pt x="44" y="108"/>
                    <a:pt x="44" y="117"/>
                    <a:pt x="44" y="134"/>
                  </a:cubicBezTo>
                  <a:cubicBezTo>
                    <a:pt x="38" y="131"/>
                    <a:pt x="32" y="129"/>
                    <a:pt x="27" y="126"/>
                  </a:cubicBezTo>
                  <a:cubicBezTo>
                    <a:pt x="27" y="123"/>
                    <a:pt x="27" y="116"/>
                    <a:pt x="27" y="96"/>
                  </a:cubicBezTo>
                  <a:cubicBezTo>
                    <a:pt x="32" y="99"/>
                    <a:pt x="38" y="101"/>
                    <a:pt x="44" y="103"/>
                  </a:cubicBezTo>
                  <a:close/>
                  <a:moveTo>
                    <a:pt x="50" y="135"/>
                  </a:moveTo>
                  <a:cubicBezTo>
                    <a:pt x="50" y="135"/>
                    <a:pt x="50" y="135"/>
                    <a:pt x="50" y="105"/>
                  </a:cubicBezTo>
                  <a:cubicBezTo>
                    <a:pt x="56" y="107"/>
                    <a:pt x="62" y="109"/>
                    <a:pt x="68" y="111"/>
                  </a:cubicBezTo>
                  <a:cubicBezTo>
                    <a:pt x="68" y="113"/>
                    <a:pt x="68" y="121"/>
                    <a:pt x="68" y="141"/>
                  </a:cubicBezTo>
                  <a:cubicBezTo>
                    <a:pt x="62" y="140"/>
                    <a:pt x="56" y="138"/>
                    <a:pt x="50" y="136"/>
                  </a:cubicBezTo>
                  <a:cubicBezTo>
                    <a:pt x="50" y="136"/>
                    <a:pt x="50" y="136"/>
                    <a:pt x="50" y="135"/>
                  </a:cubicBezTo>
                  <a:close/>
                  <a:moveTo>
                    <a:pt x="11" y="108"/>
                  </a:moveTo>
                  <a:cubicBezTo>
                    <a:pt x="11" y="108"/>
                    <a:pt x="11" y="108"/>
                    <a:pt x="11" y="86"/>
                  </a:cubicBezTo>
                  <a:cubicBezTo>
                    <a:pt x="14" y="89"/>
                    <a:pt x="18" y="91"/>
                    <a:pt x="22" y="93"/>
                  </a:cubicBezTo>
                  <a:cubicBezTo>
                    <a:pt x="22" y="98"/>
                    <a:pt x="22" y="106"/>
                    <a:pt x="22" y="123"/>
                  </a:cubicBezTo>
                  <a:cubicBezTo>
                    <a:pt x="16" y="118"/>
                    <a:pt x="11" y="113"/>
                    <a:pt x="11" y="108"/>
                  </a:cubicBezTo>
                  <a:close/>
                  <a:moveTo>
                    <a:pt x="73" y="143"/>
                  </a:moveTo>
                  <a:cubicBezTo>
                    <a:pt x="73" y="138"/>
                    <a:pt x="73" y="129"/>
                    <a:pt x="73" y="112"/>
                  </a:cubicBezTo>
                  <a:cubicBezTo>
                    <a:pt x="79" y="114"/>
                    <a:pt x="86" y="115"/>
                    <a:pt x="92" y="116"/>
                  </a:cubicBezTo>
                  <a:cubicBezTo>
                    <a:pt x="92" y="122"/>
                    <a:pt x="92" y="131"/>
                    <a:pt x="92" y="147"/>
                  </a:cubicBezTo>
                  <a:cubicBezTo>
                    <a:pt x="90" y="147"/>
                    <a:pt x="87" y="146"/>
                    <a:pt x="84" y="145"/>
                  </a:cubicBezTo>
                  <a:cubicBezTo>
                    <a:pt x="81" y="145"/>
                    <a:pt x="77" y="144"/>
                    <a:pt x="73" y="143"/>
                  </a:cubicBezTo>
                  <a:close/>
                  <a:moveTo>
                    <a:pt x="263" y="163"/>
                  </a:moveTo>
                  <a:cubicBezTo>
                    <a:pt x="263" y="160"/>
                    <a:pt x="263" y="151"/>
                    <a:pt x="263" y="132"/>
                  </a:cubicBezTo>
                  <a:cubicBezTo>
                    <a:pt x="266" y="132"/>
                    <a:pt x="268" y="132"/>
                    <a:pt x="270" y="132"/>
                  </a:cubicBezTo>
                  <a:cubicBezTo>
                    <a:pt x="274" y="132"/>
                    <a:pt x="278" y="132"/>
                    <a:pt x="281" y="132"/>
                  </a:cubicBezTo>
                  <a:cubicBezTo>
                    <a:pt x="281" y="137"/>
                    <a:pt x="281" y="146"/>
                    <a:pt x="281" y="163"/>
                  </a:cubicBezTo>
                  <a:cubicBezTo>
                    <a:pt x="278" y="163"/>
                    <a:pt x="274" y="163"/>
                    <a:pt x="270" y="163"/>
                  </a:cubicBezTo>
                  <a:cubicBezTo>
                    <a:pt x="268" y="163"/>
                    <a:pt x="266" y="163"/>
                    <a:pt x="263" y="163"/>
                  </a:cubicBezTo>
                  <a:close/>
                  <a:moveTo>
                    <a:pt x="456" y="145"/>
                  </a:moveTo>
                  <a:cubicBezTo>
                    <a:pt x="455" y="146"/>
                    <a:pt x="454" y="146"/>
                    <a:pt x="452" y="146"/>
                  </a:cubicBezTo>
                  <a:cubicBezTo>
                    <a:pt x="452" y="144"/>
                    <a:pt x="452" y="137"/>
                    <a:pt x="452" y="116"/>
                  </a:cubicBezTo>
                  <a:cubicBezTo>
                    <a:pt x="455" y="115"/>
                    <a:pt x="457" y="115"/>
                    <a:pt x="459" y="114"/>
                  </a:cubicBezTo>
                  <a:cubicBezTo>
                    <a:pt x="463" y="114"/>
                    <a:pt x="467" y="113"/>
                    <a:pt x="470" y="112"/>
                  </a:cubicBezTo>
                  <a:cubicBezTo>
                    <a:pt x="470" y="115"/>
                    <a:pt x="470" y="123"/>
                    <a:pt x="470" y="142"/>
                  </a:cubicBezTo>
                  <a:cubicBezTo>
                    <a:pt x="466" y="143"/>
                    <a:pt x="461" y="144"/>
                    <a:pt x="456" y="145"/>
                  </a:cubicBezTo>
                  <a:close/>
                  <a:moveTo>
                    <a:pt x="519" y="123"/>
                  </a:moveTo>
                  <a:cubicBezTo>
                    <a:pt x="519" y="118"/>
                    <a:pt x="519" y="109"/>
                    <a:pt x="519" y="93"/>
                  </a:cubicBezTo>
                  <a:cubicBezTo>
                    <a:pt x="524" y="90"/>
                    <a:pt x="527" y="88"/>
                    <a:pt x="530" y="85"/>
                  </a:cubicBezTo>
                  <a:cubicBezTo>
                    <a:pt x="530" y="91"/>
                    <a:pt x="530" y="98"/>
                    <a:pt x="530" y="108"/>
                  </a:cubicBezTo>
                  <a:cubicBezTo>
                    <a:pt x="530" y="113"/>
                    <a:pt x="526" y="118"/>
                    <a:pt x="519" y="123"/>
                  </a:cubicBezTo>
                  <a:close/>
                </a:path>
              </a:pathLst>
            </a:custGeom>
            <a:solidFill>
              <a:srgbClr val="FED5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40"/>
            <p:cNvSpPr/>
            <p:nvPr/>
          </p:nvSpPr>
          <p:spPr>
            <a:xfrm>
              <a:off x="3527426" y="4918076"/>
              <a:ext cx="461879"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0098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40"/>
            <p:cNvSpPr/>
            <p:nvPr/>
          </p:nvSpPr>
          <p:spPr>
            <a:xfrm>
              <a:off x="3128963" y="4754563"/>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FFF7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0"/>
            <p:cNvSpPr/>
            <p:nvPr/>
          </p:nvSpPr>
          <p:spPr>
            <a:xfrm>
              <a:off x="3114676" y="4741863"/>
              <a:ext cx="1238726"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3" y="172"/>
                    <a:pt x="377" y="169"/>
                  </a:cubicBezTo>
                  <a:cubicBezTo>
                    <a:pt x="377" y="169"/>
                    <a:pt x="377" y="169"/>
                    <a:pt x="378" y="169"/>
                  </a:cubicBezTo>
                  <a:cubicBezTo>
                    <a:pt x="379" y="169"/>
                    <a:pt x="379" y="169"/>
                    <a:pt x="380" y="168"/>
                  </a:cubicBezTo>
                  <a:cubicBezTo>
                    <a:pt x="409" y="165"/>
                    <a:pt x="435"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8" y="136"/>
                    <a:pt x="482" y="138"/>
                    <a:pt x="476" y="140"/>
                  </a:cubicBezTo>
                  <a:cubicBezTo>
                    <a:pt x="476" y="135"/>
                    <a:pt x="476" y="126"/>
                    <a:pt x="476" y="110"/>
                  </a:cubicBezTo>
                  <a:cubicBezTo>
                    <a:pt x="482" y="108"/>
                    <a:pt x="488" y="106"/>
                    <a:pt x="494" y="104"/>
                  </a:cubicBezTo>
                  <a:close/>
                  <a:moveTo>
                    <a:pt x="499" y="102"/>
                  </a:moveTo>
                  <a:cubicBezTo>
                    <a:pt x="504" y="100"/>
                    <a:pt x="509" y="98"/>
                    <a:pt x="514" y="95"/>
                  </a:cubicBezTo>
                  <a:cubicBezTo>
                    <a:pt x="514" y="100"/>
                    <a:pt x="514" y="109"/>
                    <a:pt x="514" y="125"/>
                  </a:cubicBezTo>
                  <a:cubicBezTo>
                    <a:pt x="509" y="128"/>
                    <a:pt x="504" y="130"/>
                    <a:pt x="499" y="132"/>
                  </a:cubicBezTo>
                  <a:cubicBezTo>
                    <a:pt x="499" y="129"/>
                    <a:pt x="499" y="121"/>
                    <a:pt x="499" y="102"/>
                  </a:cubicBezTo>
                  <a:close/>
                  <a:moveTo>
                    <a:pt x="305" y="132"/>
                  </a:moveTo>
                  <a:cubicBezTo>
                    <a:pt x="305" y="136"/>
                    <a:pt x="305" y="145"/>
                    <a:pt x="305" y="163"/>
                  </a:cubicBezTo>
                  <a:cubicBezTo>
                    <a:pt x="298" y="163"/>
                    <a:pt x="292" y="163"/>
                    <a:pt x="286" y="163"/>
                  </a:cubicBezTo>
                  <a:cubicBezTo>
                    <a:pt x="286" y="159"/>
                    <a:pt x="286" y="151"/>
                    <a:pt x="286" y="132"/>
                  </a:cubicBezTo>
                  <a:cubicBezTo>
                    <a:pt x="292" y="132"/>
                    <a:pt x="298" y="132"/>
                    <a:pt x="305" y="132"/>
                  </a:cubicBezTo>
                  <a:close/>
                  <a:moveTo>
                    <a:pt x="310" y="131"/>
                  </a:moveTo>
                  <a:cubicBezTo>
                    <a:pt x="316" y="131"/>
                    <a:pt x="322" y="131"/>
                    <a:pt x="328" y="131"/>
                  </a:cubicBezTo>
                  <a:cubicBezTo>
                    <a:pt x="328" y="135"/>
                    <a:pt x="328" y="143"/>
                    <a:pt x="328" y="162"/>
                  </a:cubicBezTo>
                  <a:cubicBezTo>
                    <a:pt x="322" y="162"/>
                    <a:pt x="316" y="162"/>
                    <a:pt x="310" y="162"/>
                  </a:cubicBezTo>
                  <a:cubicBezTo>
                    <a:pt x="310" y="158"/>
                    <a:pt x="310" y="150"/>
                    <a:pt x="310" y="131"/>
                  </a:cubicBezTo>
                  <a:close/>
                  <a:moveTo>
                    <a:pt x="334" y="130"/>
                  </a:moveTo>
                  <a:cubicBezTo>
                    <a:pt x="340" y="130"/>
                    <a:pt x="346" y="129"/>
                    <a:pt x="352" y="129"/>
                  </a:cubicBezTo>
                  <a:cubicBezTo>
                    <a:pt x="352" y="132"/>
                    <a:pt x="352" y="140"/>
                    <a:pt x="352" y="160"/>
                  </a:cubicBezTo>
                  <a:cubicBezTo>
                    <a:pt x="346" y="161"/>
                    <a:pt x="340" y="161"/>
                    <a:pt x="334" y="161"/>
                  </a:cubicBezTo>
                  <a:cubicBezTo>
                    <a:pt x="334" y="157"/>
                    <a:pt x="334" y="148"/>
                    <a:pt x="334" y="130"/>
                  </a:cubicBezTo>
                  <a:close/>
                  <a:moveTo>
                    <a:pt x="357" y="129"/>
                  </a:moveTo>
                  <a:cubicBezTo>
                    <a:pt x="363" y="128"/>
                    <a:pt x="369" y="127"/>
                    <a:pt x="376" y="127"/>
                  </a:cubicBezTo>
                  <a:cubicBezTo>
                    <a:pt x="376" y="127"/>
                    <a:pt x="376" y="127"/>
                    <a:pt x="376" y="127"/>
                  </a:cubicBezTo>
                  <a:cubicBezTo>
                    <a:pt x="376" y="127"/>
                    <a:pt x="376" y="127"/>
                    <a:pt x="376" y="158"/>
                  </a:cubicBezTo>
                  <a:cubicBezTo>
                    <a:pt x="369" y="159"/>
                    <a:pt x="363" y="159"/>
                    <a:pt x="357" y="160"/>
                  </a:cubicBezTo>
                  <a:cubicBezTo>
                    <a:pt x="357" y="155"/>
                    <a:pt x="357" y="145"/>
                    <a:pt x="357" y="129"/>
                  </a:cubicBezTo>
                  <a:close/>
                  <a:moveTo>
                    <a:pt x="380" y="126"/>
                  </a:moveTo>
                  <a:cubicBezTo>
                    <a:pt x="387" y="126"/>
                    <a:pt x="393" y="125"/>
                    <a:pt x="399" y="124"/>
                  </a:cubicBezTo>
                  <a:cubicBezTo>
                    <a:pt x="399" y="127"/>
                    <a:pt x="399" y="135"/>
                    <a:pt x="399" y="155"/>
                  </a:cubicBezTo>
                  <a:cubicBezTo>
                    <a:pt x="393" y="156"/>
                    <a:pt x="387" y="157"/>
                    <a:pt x="381" y="158"/>
                  </a:cubicBezTo>
                  <a:cubicBezTo>
                    <a:pt x="381" y="152"/>
                    <a:pt x="381" y="143"/>
                    <a:pt x="381" y="127"/>
                  </a:cubicBezTo>
                  <a:cubicBezTo>
                    <a:pt x="381" y="127"/>
                    <a:pt x="381" y="127"/>
                    <a:pt x="380" y="126"/>
                  </a:cubicBezTo>
                  <a:close/>
                  <a:moveTo>
                    <a:pt x="405" y="123"/>
                  </a:moveTo>
                  <a:cubicBezTo>
                    <a:pt x="411" y="123"/>
                    <a:pt x="417" y="122"/>
                    <a:pt x="423" y="121"/>
                  </a:cubicBezTo>
                  <a:cubicBezTo>
                    <a:pt x="423" y="124"/>
                    <a:pt x="423" y="133"/>
                    <a:pt x="423" y="152"/>
                  </a:cubicBezTo>
                  <a:cubicBezTo>
                    <a:pt x="417" y="153"/>
                    <a:pt x="411" y="154"/>
                    <a:pt x="405" y="155"/>
                  </a:cubicBezTo>
                  <a:cubicBezTo>
                    <a:pt x="405" y="149"/>
                    <a:pt x="405" y="140"/>
                    <a:pt x="405" y="123"/>
                  </a:cubicBezTo>
                  <a:close/>
                  <a:moveTo>
                    <a:pt x="428" y="120"/>
                  </a:moveTo>
                  <a:cubicBezTo>
                    <a:pt x="434" y="119"/>
                    <a:pt x="441" y="118"/>
                    <a:pt x="447" y="117"/>
                  </a:cubicBezTo>
                  <a:cubicBezTo>
                    <a:pt x="447" y="122"/>
                    <a:pt x="447" y="131"/>
                    <a:pt x="447" y="147"/>
                  </a:cubicBezTo>
                  <a:cubicBezTo>
                    <a:pt x="447" y="147"/>
                    <a:pt x="447" y="147"/>
                    <a:pt x="447" y="147"/>
                  </a:cubicBezTo>
                  <a:cubicBezTo>
                    <a:pt x="441" y="149"/>
                    <a:pt x="434" y="150"/>
                    <a:pt x="428" y="151"/>
                  </a:cubicBezTo>
                  <a:cubicBezTo>
                    <a:pt x="428" y="146"/>
                    <a:pt x="428" y="137"/>
                    <a:pt x="428" y="120"/>
                  </a:cubicBezTo>
                  <a:close/>
                  <a:moveTo>
                    <a:pt x="97" y="117"/>
                  </a:moveTo>
                  <a:cubicBezTo>
                    <a:pt x="102" y="118"/>
                    <a:pt x="109" y="119"/>
                    <a:pt x="115" y="120"/>
                  </a:cubicBezTo>
                  <a:cubicBezTo>
                    <a:pt x="115" y="124"/>
                    <a:pt x="115" y="132"/>
                    <a:pt x="115" y="151"/>
                  </a:cubicBezTo>
                  <a:cubicBezTo>
                    <a:pt x="108" y="150"/>
                    <a:pt x="102" y="149"/>
                    <a:pt x="97" y="148"/>
                  </a:cubicBezTo>
                  <a:cubicBezTo>
                    <a:pt x="97" y="147"/>
                    <a:pt x="97" y="147"/>
                    <a:pt x="97" y="147"/>
                  </a:cubicBezTo>
                  <a:cubicBezTo>
                    <a:pt x="97" y="147"/>
                    <a:pt x="97" y="147"/>
                    <a:pt x="97" y="117"/>
                  </a:cubicBezTo>
                  <a:close/>
                  <a:moveTo>
                    <a:pt x="121" y="121"/>
                  </a:moveTo>
                  <a:cubicBezTo>
                    <a:pt x="127" y="122"/>
                    <a:pt x="133" y="123"/>
                    <a:pt x="139" y="124"/>
                  </a:cubicBezTo>
                  <a:cubicBezTo>
                    <a:pt x="139" y="129"/>
                    <a:pt x="139" y="138"/>
                    <a:pt x="139" y="155"/>
                  </a:cubicBezTo>
                  <a:cubicBezTo>
                    <a:pt x="133" y="154"/>
                    <a:pt x="127" y="153"/>
                    <a:pt x="121" y="152"/>
                  </a:cubicBezTo>
                  <a:cubicBezTo>
                    <a:pt x="121" y="148"/>
                    <a:pt x="121" y="139"/>
                    <a:pt x="121" y="121"/>
                  </a:cubicBezTo>
                  <a:close/>
                  <a:moveTo>
                    <a:pt x="144" y="125"/>
                  </a:moveTo>
                  <a:cubicBezTo>
                    <a:pt x="150" y="125"/>
                    <a:pt x="156" y="126"/>
                    <a:pt x="163" y="127"/>
                  </a:cubicBezTo>
                  <a:cubicBezTo>
                    <a:pt x="163" y="131"/>
                    <a:pt x="163" y="140"/>
                    <a:pt x="163" y="158"/>
                  </a:cubicBezTo>
                  <a:cubicBezTo>
                    <a:pt x="156" y="157"/>
                    <a:pt x="150" y="157"/>
                    <a:pt x="144" y="156"/>
                  </a:cubicBezTo>
                  <a:cubicBezTo>
                    <a:pt x="144" y="153"/>
                    <a:pt x="144" y="146"/>
                    <a:pt x="144" y="125"/>
                  </a:cubicBezTo>
                  <a:close/>
                  <a:moveTo>
                    <a:pt x="168" y="127"/>
                  </a:moveTo>
                  <a:cubicBezTo>
                    <a:pt x="174" y="128"/>
                    <a:pt x="180" y="128"/>
                    <a:pt x="186" y="129"/>
                  </a:cubicBezTo>
                  <a:cubicBezTo>
                    <a:pt x="186" y="132"/>
                    <a:pt x="186" y="139"/>
                    <a:pt x="186" y="160"/>
                  </a:cubicBezTo>
                  <a:cubicBezTo>
                    <a:pt x="180" y="160"/>
                    <a:pt x="174" y="159"/>
                    <a:pt x="168" y="158"/>
                  </a:cubicBezTo>
                  <a:cubicBezTo>
                    <a:pt x="168" y="155"/>
                    <a:pt x="168" y="147"/>
                    <a:pt x="168" y="127"/>
                  </a:cubicBezTo>
                  <a:close/>
                  <a:moveTo>
                    <a:pt x="192" y="129"/>
                  </a:moveTo>
                  <a:cubicBezTo>
                    <a:pt x="198" y="130"/>
                    <a:pt x="204" y="130"/>
                    <a:pt x="210" y="130"/>
                  </a:cubicBezTo>
                  <a:cubicBezTo>
                    <a:pt x="210" y="134"/>
                    <a:pt x="210" y="143"/>
                    <a:pt x="210" y="162"/>
                  </a:cubicBezTo>
                  <a:cubicBezTo>
                    <a:pt x="204" y="161"/>
                    <a:pt x="198" y="161"/>
                    <a:pt x="192" y="160"/>
                  </a:cubicBezTo>
                  <a:cubicBezTo>
                    <a:pt x="192" y="156"/>
                    <a:pt x="192" y="146"/>
                    <a:pt x="192" y="129"/>
                  </a:cubicBezTo>
                  <a:close/>
                  <a:moveTo>
                    <a:pt x="215" y="131"/>
                  </a:moveTo>
                  <a:cubicBezTo>
                    <a:pt x="221" y="131"/>
                    <a:pt x="227" y="131"/>
                    <a:pt x="234" y="132"/>
                  </a:cubicBezTo>
                  <a:cubicBezTo>
                    <a:pt x="234" y="136"/>
                    <a:pt x="234" y="145"/>
                    <a:pt x="234" y="163"/>
                  </a:cubicBezTo>
                  <a:cubicBezTo>
                    <a:pt x="227" y="162"/>
                    <a:pt x="221" y="162"/>
                    <a:pt x="215" y="162"/>
                  </a:cubicBezTo>
                  <a:cubicBezTo>
                    <a:pt x="215" y="157"/>
                    <a:pt x="215" y="149"/>
                    <a:pt x="215" y="131"/>
                  </a:cubicBezTo>
                  <a:close/>
                  <a:moveTo>
                    <a:pt x="239" y="132"/>
                  </a:moveTo>
                  <a:cubicBezTo>
                    <a:pt x="245" y="132"/>
                    <a:pt x="251" y="132"/>
                    <a:pt x="257" y="132"/>
                  </a:cubicBezTo>
                  <a:cubicBezTo>
                    <a:pt x="257" y="137"/>
                    <a:pt x="257" y="146"/>
                    <a:pt x="257" y="163"/>
                  </a:cubicBezTo>
                  <a:cubicBezTo>
                    <a:pt x="251" y="163"/>
                    <a:pt x="245" y="163"/>
                    <a:pt x="239" y="163"/>
                  </a:cubicBezTo>
                  <a:cubicBezTo>
                    <a:pt x="239" y="159"/>
                    <a:pt x="239" y="150"/>
                    <a:pt x="239" y="132"/>
                  </a:cubicBezTo>
                  <a:close/>
                  <a:moveTo>
                    <a:pt x="44" y="103"/>
                  </a:moveTo>
                  <a:cubicBezTo>
                    <a:pt x="44" y="108"/>
                    <a:pt x="44" y="117"/>
                    <a:pt x="44" y="133"/>
                  </a:cubicBezTo>
                  <a:cubicBezTo>
                    <a:pt x="37" y="131"/>
                    <a:pt x="32" y="128"/>
                    <a:pt x="27" y="126"/>
                  </a:cubicBezTo>
                  <a:cubicBezTo>
                    <a:pt x="27" y="123"/>
                    <a:pt x="27" y="116"/>
                    <a:pt x="27" y="96"/>
                  </a:cubicBezTo>
                  <a:cubicBezTo>
                    <a:pt x="32" y="98"/>
                    <a:pt x="37" y="101"/>
                    <a:pt x="44" y="103"/>
                  </a:cubicBezTo>
                  <a:close/>
                  <a:moveTo>
                    <a:pt x="50" y="135"/>
                  </a:moveTo>
                  <a:cubicBezTo>
                    <a:pt x="50" y="135"/>
                    <a:pt x="50" y="135"/>
                    <a:pt x="50" y="105"/>
                  </a:cubicBezTo>
                  <a:cubicBezTo>
                    <a:pt x="55" y="107"/>
                    <a:pt x="61" y="109"/>
                    <a:pt x="68" y="111"/>
                  </a:cubicBezTo>
                  <a:cubicBezTo>
                    <a:pt x="68" y="113"/>
                    <a:pt x="68" y="120"/>
                    <a:pt x="68" y="141"/>
                  </a:cubicBezTo>
                  <a:cubicBezTo>
                    <a:pt x="61" y="139"/>
                    <a:pt x="55" y="137"/>
                    <a:pt x="50" y="135"/>
                  </a:cubicBezTo>
                  <a:cubicBezTo>
                    <a:pt x="50" y="135"/>
                    <a:pt x="50" y="135"/>
                    <a:pt x="50" y="135"/>
                  </a:cubicBezTo>
                  <a:close/>
                  <a:moveTo>
                    <a:pt x="11" y="108"/>
                  </a:moveTo>
                  <a:cubicBezTo>
                    <a:pt x="11" y="108"/>
                    <a:pt x="11" y="108"/>
                    <a:pt x="11" y="86"/>
                  </a:cubicBezTo>
                  <a:cubicBezTo>
                    <a:pt x="14" y="88"/>
                    <a:pt x="17" y="91"/>
                    <a:pt x="22" y="93"/>
                  </a:cubicBezTo>
                  <a:cubicBezTo>
                    <a:pt x="22" y="97"/>
                    <a:pt x="22" y="106"/>
                    <a:pt x="22" y="122"/>
                  </a:cubicBezTo>
                  <a:cubicBezTo>
                    <a:pt x="15" y="118"/>
                    <a:pt x="11" y="113"/>
                    <a:pt x="11" y="108"/>
                  </a:cubicBezTo>
                  <a:close/>
                  <a:moveTo>
                    <a:pt x="73" y="142"/>
                  </a:moveTo>
                  <a:cubicBezTo>
                    <a:pt x="73" y="138"/>
                    <a:pt x="73" y="129"/>
                    <a:pt x="73" y="112"/>
                  </a:cubicBezTo>
                  <a:cubicBezTo>
                    <a:pt x="79" y="113"/>
                    <a:pt x="85" y="115"/>
                    <a:pt x="92" y="116"/>
                  </a:cubicBezTo>
                  <a:cubicBezTo>
                    <a:pt x="92" y="121"/>
                    <a:pt x="92" y="131"/>
                    <a:pt x="92" y="147"/>
                  </a:cubicBezTo>
                  <a:cubicBezTo>
                    <a:pt x="89" y="146"/>
                    <a:pt x="86" y="146"/>
                    <a:pt x="84" y="145"/>
                  </a:cubicBezTo>
                  <a:cubicBezTo>
                    <a:pt x="80" y="144"/>
                    <a:pt x="76" y="143"/>
                    <a:pt x="73" y="142"/>
                  </a:cubicBezTo>
                  <a:close/>
                  <a:moveTo>
                    <a:pt x="263" y="163"/>
                  </a:moveTo>
                  <a:cubicBezTo>
                    <a:pt x="263" y="159"/>
                    <a:pt x="263" y="151"/>
                    <a:pt x="263" y="132"/>
                  </a:cubicBezTo>
                  <a:cubicBezTo>
                    <a:pt x="265" y="132"/>
                    <a:pt x="267" y="132"/>
                    <a:pt x="270" y="132"/>
                  </a:cubicBezTo>
                  <a:cubicBezTo>
                    <a:pt x="273" y="132"/>
                    <a:pt x="277" y="132"/>
                    <a:pt x="281" y="132"/>
                  </a:cubicBezTo>
                  <a:cubicBezTo>
                    <a:pt x="281" y="137"/>
                    <a:pt x="281" y="146"/>
                    <a:pt x="281" y="163"/>
                  </a:cubicBezTo>
                  <a:cubicBezTo>
                    <a:pt x="277" y="163"/>
                    <a:pt x="273" y="163"/>
                    <a:pt x="270" y="163"/>
                  </a:cubicBezTo>
                  <a:cubicBezTo>
                    <a:pt x="267" y="163"/>
                    <a:pt x="265" y="163"/>
                    <a:pt x="263" y="163"/>
                  </a:cubicBezTo>
                  <a:close/>
                  <a:moveTo>
                    <a:pt x="456" y="145"/>
                  </a:moveTo>
                  <a:cubicBezTo>
                    <a:pt x="454" y="145"/>
                    <a:pt x="453" y="146"/>
                    <a:pt x="452" y="146"/>
                  </a:cubicBezTo>
                  <a:cubicBezTo>
                    <a:pt x="452" y="144"/>
                    <a:pt x="452" y="137"/>
                    <a:pt x="452" y="116"/>
                  </a:cubicBezTo>
                  <a:cubicBezTo>
                    <a:pt x="454" y="115"/>
                    <a:pt x="456" y="115"/>
                    <a:pt x="459" y="114"/>
                  </a:cubicBezTo>
                  <a:cubicBezTo>
                    <a:pt x="463" y="113"/>
                    <a:pt x="466" y="112"/>
                    <a:pt x="470" y="111"/>
                  </a:cubicBezTo>
                  <a:cubicBezTo>
                    <a:pt x="470" y="115"/>
                    <a:pt x="470" y="122"/>
                    <a:pt x="470" y="142"/>
                  </a:cubicBezTo>
                  <a:cubicBezTo>
                    <a:pt x="465" y="143"/>
                    <a:pt x="460" y="144"/>
                    <a:pt x="456" y="145"/>
                  </a:cubicBezTo>
                  <a:close/>
                  <a:moveTo>
                    <a:pt x="519" y="122"/>
                  </a:moveTo>
                  <a:cubicBezTo>
                    <a:pt x="519" y="117"/>
                    <a:pt x="519" y="108"/>
                    <a:pt x="519" y="93"/>
                  </a:cubicBezTo>
                  <a:cubicBezTo>
                    <a:pt x="523" y="90"/>
                    <a:pt x="527" y="87"/>
                    <a:pt x="530" y="85"/>
                  </a:cubicBezTo>
                  <a:cubicBezTo>
                    <a:pt x="530" y="91"/>
                    <a:pt x="530" y="98"/>
                    <a:pt x="530" y="108"/>
                  </a:cubicBezTo>
                  <a:cubicBezTo>
                    <a:pt x="530" y="113"/>
                    <a:pt x="526" y="118"/>
                    <a:pt x="519" y="122"/>
                  </a:cubicBezTo>
                  <a:close/>
                </a:path>
              </a:pathLst>
            </a:custGeom>
            <a:solidFill>
              <a:srgbClr val="FED5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40"/>
            <p:cNvSpPr/>
            <p:nvPr/>
          </p:nvSpPr>
          <p:spPr>
            <a:xfrm>
              <a:off x="3486151" y="4786313"/>
              <a:ext cx="461879"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0098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0"/>
            <p:cNvSpPr/>
            <p:nvPr/>
          </p:nvSpPr>
          <p:spPr>
            <a:xfrm>
              <a:off x="3086101" y="4622800"/>
              <a:ext cx="12113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FFF7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p:txBody>
        </p:sp>
        <p:sp>
          <p:nvSpPr>
            <p:cNvPr id="417" name="Google Shape;417;p40"/>
            <p:cNvSpPr/>
            <p:nvPr/>
          </p:nvSpPr>
          <p:spPr>
            <a:xfrm>
              <a:off x="3071813" y="4610101"/>
              <a:ext cx="1238726"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4" y="172"/>
                    <a:pt x="377" y="168"/>
                  </a:cubicBezTo>
                  <a:cubicBezTo>
                    <a:pt x="377" y="169"/>
                    <a:pt x="378" y="169"/>
                    <a:pt x="378" y="169"/>
                  </a:cubicBezTo>
                  <a:cubicBezTo>
                    <a:pt x="379" y="169"/>
                    <a:pt x="380" y="169"/>
                    <a:pt x="380" y="168"/>
                  </a:cubicBezTo>
                  <a:cubicBezTo>
                    <a:pt x="409" y="165"/>
                    <a:pt x="436"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8" y="136"/>
                    <a:pt x="482" y="138"/>
                    <a:pt x="476" y="140"/>
                  </a:cubicBezTo>
                  <a:cubicBezTo>
                    <a:pt x="476" y="134"/>
                    <a:pt x="476" y="125"/>
                    <a:pt x="476" y="109"/>
                  </a:cubicBezTo>
                  <a:cubicBezTo>
                    <a:pt x="483" y="107"/>
                    <a:pt x="489" y="106"/>
                    <a:pt x="494" y="104"/>
                  </a:cubicBezTo>
                  <a:close/>
                  <a:moveTo>
                    <a:pt x="499" y="102"/>
                  </a:moveTo>
                  <a:cubicBezTo>
                    <a:pt x="505" y="99"/>
                    <a:pt x="510" y="97"/>
                    <a:pt x="514" y="95"/>
                  </a:cubicBezTo>
                  <a:cubicBezTo>
                    <a:pt x="514" y="100"/>
                    <a:pt x="514" y="108"/>
                    <a:pt x="514" y="125"/>
                  </a:cubicBezTo>
                  <a:cubicBezTo>
                    <a:pt x="510" y="128"/>
                    <a:pt x="505" y="130"/>
                    <a:pt x="499" y="132"/>
                  </a:cubicBezTo>
                  <a:cubicBezTo>
                    <a:pt x="499" y="129"/>
                    <a:pt x="499" y="120"/>
                    <a:pt x="499" y="102"/>
                  </a:cubicBezTo>
                  <a:close/>
                  <a:moveTo>
                    <a:pt x="305" y="131"/>
                  </a:moveTo>
                  <a:cubicBezTo>
                    <a:pt x="305" y="136"/>
                    <a:pt x="305" y="144"/>
                    <a:pt x="305" y="162"/>
                  </a:cubicBezTo>
                  <a:cubicBezTo>
                    <a:pt x="299" y="162"/>
                    <a:pt x="292" y="163"/>
                    <a:pt x="286" y="163"/>
                  </a:cubicBezTo>
                  <a:cubicBezTo>
                    <a:pt x="286" y="159"/>
                    <a:pt x="286" y="150"/>
                    <a:pt x="286" y="132"/>
                  </a:cubicBezTo>
                  <a:cubicBezTo>
                    <a:pt x="292" y="132"/>
                    <a:pt x="299" y="131"/>
                    <a:pt x="305" y="131"/>
                  </a:cubicBezTo>
                  <a:close/>
                  <a:moveTo>
                    <a:pt x="310" y="131"/>
                  </a:moveTo>
                  <a:cubicBezTo>
                    <a:pt x="316" y="131"/>
                    <a:pt x="322" y="131"/>
                    <a:pt x="328" y="130"/>
                  </a:cubicBezTo>
                  <a:cubicBezTo>
                    <a:pt x="328" y="134"/>
                    <a:pt x="328" y="143"/>
                    <a:pt x="328" y="161"/>
                  </a:cubicBezTo>
                  <a:cubicBezTo>
                    <a:pt x="322" y="162"/>
                    <a:pt x="316" y="162"/>
                    <a:pt x="310" y="162"/>
                  </a:cubicBezTo>
                  <a:cubicBezTo>
                    <a:pt x="310" y="158"/>
                    <a:pt x="310" y="149"/>
                    <a:pt x="310" y="131"/>
                  </a:cubicBezTo>
                  <a:close/>
                  <a:moveTo>
                    <a:pt x="334" y="130"/>
                  </a:moveTo>
                  <a:cubicBezTo>
                    <a:pt x="340" y="130"/>
                    <a:pt x="346" y="129"/>
                    <a:pt x="352" y="129"/>
                  </a:cubicBezTo>
                  <a:cubicBezTo>
                    <a:pt x="352" y="132"/>
                    <a:pt x="352" y="139"/>
                    <a:pt x="352" y="160"/>
                  </a:cubicBezTo>
                  <a:cubicBezTo>
                    <a:pt x="346" y="160"/>
                    <a:pt x="340" y="161"/>
                    <a:pt x="334" y="161"/>
                  </a:cubicBezTo>
                  <a:cubicBezTo>
                    <a:pt x="334" y="156"/>
                    <a:pt x="334" y="148"/>
                    <a:pt x="334" y="130"/>
                  </a:cubicBezTo>
                  <a:close/>
                  <a:moveTo>
                    <a:pt x="357" y="128"/>
                  </a:moveTo>
                  <a:cubicBezTo>
                    <a:pt x="363" y="128"/>
                    <a:pt x="370" y="127"/>
                    <a:pt x="376" y="126"/>
                  </a:cubicBezTo>
                  <a:cubicBezTo>
                    <a:pt x="376" y="127"/>
                    <a:pt x="376" y="127"/>
                    <a:pt x="376" y="127"/>
                  </a:cubicBezTo>
                  <a:cubicBezTo>
                    <a:pt x="376" y="127"/>
                    <a:pt x="376" y="127"/>
                    <a:pt x="376" y="158"/>
                  </a:cubicBezTo>
                  <a:cubicBezTo>
                    <a:pt x="370" y="158"/>
                    <a:pt x="363" y="159"/>
                    <a:pt x="357" y="160"/>
                  </a:cubicBezTo>
                  <a:cubicBezTo>
                    <a:pt x="357" y="154"/>
                    <a:pt x="357" y="145"/>
                    <a:pt x="357" y="128"/>
                  </a:cubicBezTo>
                  <a:close/>
                  <a:moveTo>
                    <a:pt x="381" y="126"/>
                  </a:moveTo>
                  <a:cubicBezTo>
                    <a:pt x="387" y="125"/>
                    <a:pt x="393" y="125"/>
                    <a:pt x="399" y="124"/>
                  </a:cubicBezTo>
                  <a:cubicBezTo>
                    <a:pt x="399" y="127"/>
                    <a:pt x="399" y="135"/>
                    <a:pt x="399" y="155"/>
                  </a:cubicBezTo>
                  <a:cubicBezTo>
                    <a:pt x="393" y="156"/>
                    <a:pt x="387" y="157"/>
                    <a:pt x="381" y="157"/>
                  </a:cubicBezTo>
                  <a:cubicBezTo>
                    <a:pt x="381" y="152"/>
                    <a:pt x="381" y="142"/>
                    <a:pt x="381" y="127"/>
                  </a:cubicBezTo>
                  <a:cubicBezTo>
                    <a:pt x="381" y="126"/>
                    <a:pt x="381" y="126"/>
                    <a:pt x="381" y="126"/>
                  </a:cubicBezTo>
                  <a:close/>
                  <a:moveTo>
                    <a:pt x="405" y="123"/>
                  </a:moveTo>
                  <a:cubicBezTo>
                    <a:pt x="411" y="122"/>
                    <a:pt x="417" y="121"/>
                    <a:pt x="423" y="120"/>
                  </a:cubicBezTo>
                  <a:cubicBezTo>
                    <a:pt x="423" y="124"/>
                    <a:pt x="423" y="132"/>
                    <a:pt x="423" y="152"/>
                  </a:cubicBezTo>
                  <a:cubicBezTo>
                    <a:pt x="417" y="153"/>
                    <a:pt x="411" y="153"/>
                    <a:pt x="405" y="154"/>
                  </a:cubicBezTo>
                  <a:cubicBezTo>
                    <a:pt x="405" y="149"/>
                    <a:pt x="405" y="140"/>
                    <a:pt x="405" y="123"/>
                  </a:cubicBezTo>
                  <a:close/>
                  <a:moveTo>
                    <a:pt x="428" y="120"/>
                  </a:moveTo>
                  <a:cubicBezTo>
                    <a:pt x="435" y="119"/>
                    <a:pt x="441" y="117"/>
                    <a:pt x="447" y="116"/>
                  </a:cubicBezTo>
                  <a:cubicBezTo>
                    <a:pt x="447" y="122"/>
                    <a:pt x="447" y="131"/>
                    <a:pt x="447" y="147"/>
                  </a:cubicBezTo>
                  <a:cubicBezTo>
                    <a:pt x="447" y="147"/>
                    <a:pt x="447" y="147"/>
                    <a:pt x="447" y="147"/>
                  </a:cubicBezTo>
                  <a:cubicBezTo>
                    <a:pt x="441" y="148"/>
                    <a:pt x="435" y="149"/>
                    <a:pt x="428" y="151"/>
                  </a:cubicBezTo>
                  <a:cubicBezTo>
                    <a:pt x="428" y="146"/>
                    <a:pt x="428" y="136"/>
                    <a:pt x="428" y="120"/>
                  </a:cubicBezTo>
                  <a:close/>
                  <a:moveTo>
                    <a:pt x="97" y="117"/>
                  </a:moveTo>
                  <a:cubicBezTo>
                    <a:pt x="103" y="118"/>
                    <a:pt x="109" y="119"/>
                    <a:pt x="115" y="120"/>
                  </a:cubicBezTo>
                  <a:cubicBezTo>
                    <a:pt x="115" y="123"/>
                    <a:pt x="115" y="131"/>
                    <a:pt x="115" y="151"/>
                  </a:cubicBezTo>
                  <a:cubicBezTo>
                    <a:pt x="109" y="150"/>
                    <a:pt x="103" y="149"/>
                    <a:pt x="97" y="148"/>
                  </a:cubicBezTo>
                  <a:cubicBezTo>
                    <a:pt x="97" y="147"/>
                    <a:pt x="97" y="147"/>
                    <a:pt x="97" y="147"/>
                  </a:cubicBezTo>
                  <a:cubicBezTo>
                    <a:pt x="97" y="147"/>
                    <a:pt x="97" y="147"/>
                    <a:pt x="97" y="117"/>
                  </a:cubicBezTo>
                  <a:close/>
                  <a:moveTo>
                    <a:pt x="121" y="121"/>
                  </a:moveTo>
                  <a:cubicBezTo>
                    <a:pt x="127" y="122"/>
                    <a:pt x="133" y="123"/>
                    <a:pt x="139" y="124"/>
                  </a:cubicBezTo>
                  <a:cubicBezTo>
                    <a:pt x="139" y="129"/>
                    <a:pt x="139" y="138"/>
                    <a:pt x="139" y="155"/>
                  </a:cubicBezTo>
                  <a:cubicBezTo>
                    <a:pt x="133" y="154"/>
                    <a:pt x="127" y="153"/>
                    <a:pt x="121" y="152"/>
                  </a:cubicBezTo>
                  <a:cubicBezTo>
                    <a:pt x="121" y="148"/>
                    <a:pt x="121" y="139"/>
                    <a:pt x="121" y="121"/>
                  </a:cubicBezTo>
                  <a:close/>
                  <a:moveTo>
                    <a:pt x="144" y="124"/>
                  </a:moveTo>
                  <a:cubicBezTo>
                    <a:pt x="150" y="125"/>
                    <a:pt x="157" y="126"/>
                    <a:pt x="163" y="126"/>
                  </a:cubicBezTo>
                  <a:cubicBezTo>
                    <a:pt x="163" y="131"/>
                    <a:pt x="163" y="140"/>
                    <a:pt x="163" y="158"/>
                  </a:cubicBezTo>
                  <a:cubicBezTo>
                    <a:pt x="157" y="157"/>
                    <a:pt x="150" y="156"/>
                    <a:pt x="144" y="155"/>
                  </a:cubicBezTo>
                  <a:cubicBezTo>
                    <a:pt x="144" y="153"/>
                    <a:pt x="144" y="146"/>
                    <a:pt x="144" y="124"/>
                  </a:cubicBezTo>
                  <a:close/>
                  <a:moveTo>
                    <a:pt x="168" y="127"/>
                  </a:moveTo>
                  <a:cubicBezTo>
                    <a:pt x="174" y="128"/>
                    <a:pt x="180" y="128"/>
                    <a:pt x="186" y="129"/>
                  </a:cubicBezTo>
                  <a:cubicBezTo>
                    <a:pt x="186" y="131"/>
                    <a:pt x="186" y="139"/>
                    <a:pt x="186" y="160"/>
                  </a:cubicBezTo>
                  <a:cubicBezTo>
                    <a:pt x="180" y="159"/>
                    <a:pt x="174" y="159"/>
                    <a:pt x="168" y="158"/>
                  </a:cubicBezTo>
                  <a:cubicBezTo>
                    <a:pt x="168" y="155"/>
                    <a:pt x="168" y="146"/>
                    <a:pt x="168" y="127"/>
                  </a:cubicBezTo>
                  <a:close/>
                  <a:moveTo>
                    <a:pt x="192" y="129"/>
                  </a:moveTo>
                  <a:cubicBezTo>
                    <a:pt x="198" y="129"/>
                    <a:pt x="204" y="130"/>
                    <a:pt x="210" y="130"/>
                  </a:cubicBezTo>
                  <a:cubicBezTo>
                    <a:pt x="210" y="134"/>
                    <a:pt x="210" y="143"/>
                    <a:pt x="210" y="161"/>
                  </a:cubicBezTo>
                  <a:cubicBezTo>
                    <a:pt x="204" y="161"/>
                    <a:pt x="198" y="161"/>
                    <a:pt x="192" y="160"/>
                  </a:cubicBezTo>
                  <a:cubicBezTo>
                    <a:pt x="192" y="155"/>
                    <a:pt x="192" y="146"/>
                    <a:pt x="192" y="129"/>
                  </a:cubicBezTo>
                  <a:close/>
                  <a:moveTo>
                    <a:pt x="215" y="130"/>
                  </a:moveTo>
                  <a:cubicBezTo>
                    <a:pt x="221" y="131"/>
                    <a:pt x="228" y="131"/>
                    <a:pt x="234" y="131"/>
                  </a:cubicBezTo>
                  <a:cubicBezTo>
                    <a:pt x="234" y="136"/>
                    <a:pt x="234" y="144"/>
                    <a:pt x="234" y="162"/>
                  </a:cubicBezTo>
                  <a:cubicBezTo>
                    <a:pt x="228" y="162"/>
                    <a:pt x="221" y="162"/>
                    <a:pt x="215" y="161"/>
                  </a:cubicBezTo>
                  <a:cubicBezTo>
                    <a:pt x="215" y="157"/>
                    <a:pt x="215" y="148"/>
                    <a:pt x="215" y="130"/>
                  </a:cubicBezTo>
                  <a:close/>
                  <a:moveTo>
                    <a:pt x="239" y="131"/>
                  </a:moveTo>
                  <a:cubicBezTo>
                    <a:pt x="245" y="131"/>
                    <a:pt x="251" y="132"/>
                    <a:pt x="257" y="132"/>
                  </a:cubicBezTo>
                  <a:cubicBezTo>
                    <a:pt x="257" y="136"/>
                    <a:pt x="257" y="145"/>
                    <a:pt x="257" y="163"/>
                  </a:cubicBezTo>
                  <a:cubicBezTo>
                    <a:pt x="251" y="163"/>
                    <a:pt x="245" y="163"/>
                    <a:pt x="239" y="162"/>
                  </a:cubicBezTo>
                  <a:cubicBezTo>
                    <a:pt x="239" y="158"/>
                    <a:pt x="239" y="150"/>
                    <a:pt x="239" y="131"/>
                  </a:cubicBezTo>
                  <a:close/>
                  <a:moveTo>
                    <a:pt x="44" y="103"/>
                  </a:moveTo>
                  <a:cubicBezTo>
                    <a:pt x="44" y="108"/>
                    <a:pt x="44" y="117"/>
                    <a:pt x="44" y="133"/>
                  </a:cubicBezTo>
                  <a:cubicBezTo>
                    <a:pt x="38" y="130"/>
                    <a:pt x="32" y="128"/>
                    <a:pt x="27" y="125"/>
                  </a:cubicBezTo>
                  <a:cubicBezTo>
                    <a:pt x="27" y="122"/>
                    <a:pt x="27" y="115"/>
                    <a:pt x="27" y="95"/>
                  </a:cubicBezTo>
                  <a:cubicBezTo>
                    <a:pt x="32" y="98"/>
                    <a:pt x="38" y="100"/>
                    <a:pt x="44" y="103"/>
                  </a:cubicBezTo>
                  <a:close/>
                  <a:moveTo>
                    <a:pt x="50" y="135"/>
                  </a:moveTo>
                  <a:cubicBezTo>
                    <a:pt x="50" y="135"/>
                    <a:pt x="50" y="135"/>
                    <a:pt x="50" y="105"/>
                  </a:cubicBezTo>
                  <a:cubicBezTo>
                    <a:pt x="56" y="107"/>
                    <a:pt x="62" y="108"/>
                    <a:pt x="68" y="110"/>
                  </a:cubicBezTo>
                  <a:cubicBezTo>
                    <a:pt x="68" y="113"/>
                    <a:pt x="68" y="120"/>
                    <a:pt x="68" y="141"/>
                  </a:cubicBezTo>
                  <a:cubicBezTo>
                    <a:pt x="62" y="139"/>
                    <a:pt x="56" y="137"/>
                    <a:pt x="50" y="135"/>
                  </a:cubicBezTo>
                  <a:cubicBezTo>
                    <a:pt x="50" y="135"/>
                    <a:pt x="50" y="135"/>
                    <a:pt x="50" y="135"/>
                  </a:cubicBezTo>
                  <a:close/>
                  <a:moveTo>
                    <a:pt x="11" y="108"/>
                  </a:moveTo>
                  <a:cubicBezTo>
                    <a:pt x="11" y="108"/>
                    <a:pt x="11" y="108"/>
                    <a:pt x="11" y="85"/>
                  </a:cubicBezTo>
                  <a:cubicBezTo>
                    <a:pt x="14" y="88"/>
                    <a:pt x="18" y="90"/>
                    <a:pt x="22" y="93"/>
                  </a:cubicBezTo>
                  <a:cubicBezTo>
                    <a:pt x="22" y="97"/>
                    <a:pt x="22" y="105"/>
                    <a:pt x="22" y="122"/>
                  </a:cubicBezTo>
                  <a:cubicBezTo>
                    <a:pt x="15" y="118"/>
                    <a:pt x="11" y="113"/>
                    <a:pt x="11" y="108"/>
                  </a:cubicBezTo>
                  <a:close/>
                  <a:moveTo>
                    <a:pt x="73" y="142"/>
                  </a:moveTo>
                  <a:cubicBezTo>
                    <a:pt x="73" y="138"/>
                    <a:pt x="73" y="129"/>
                    <a:pt x="73" y="111"/>
                  </a:cubicBezTo>
                  <a:cubicBezTo>
                    <a:pt x="79" y="113"/>
                    <a:pt x="85" y="114"/>
                    <a:pt x="92" y="116"/>
                  </a:cubicBezTo>
                  <a:cubicBezTo>
                    <a:pt x="92" y="121"/>
                    <a:pt x="92" y="130"/>
                    <a:pt x="92" y="147"/>
                  </a:cubicBezTo>
                  <a:cubicBezTo>
                    <a:pt x="89" y="146"/>
                    <a:pt x="87" y="145"/>
                    <a:pt x="84" y="145"/>
                  </a:cubicBezTo>
                  <a:cubicBezTo>
                    <a:pt x="80" y="144"/>
                    <a:pt x="77" y="143"/>
                    <a:pt x="73" y="142"/>
                  </a:cubicBezTo>
                  <a:close/>
                  <a:moveTo>
                    <a:pt x="263" y="163"/>
                  </a:moveTo>
                  <a:cubicBezTo>
                    <a:pt x="263" y="159"/>
                    <a:pt x="263" y="151"/>
                    <a:pt x="263" y="132"/>
                  </a:cubicBezTo>
                  <a:cubicBezTo>
                    <a:pt x="265" y="132"/>
                    <a:pt x="268" y="132"/>
                    <a:pt x="270" y="132"/>
                  </a:cubicBezTo>
                  <a:cubicBezTo>
                    <a:pt x="274" y="132"/>
                    <a:pt x="277" y="132"/>
                    <a:pt x="281" y="132"/>
                  </a:cubicBezTo>
                  <a:cubicBezTo>
                    <a:pt x="281" y="136"/>
                    <a:pt x="281" y="145"/>
                    <a:pt x="281" y="163"/>
                  </a:cubicBezTo>
                  <a:cubicBezTo>
                    <a:pt x="277" y="163"/>
                    <a:pt x="274" y="163"/>
                    <a:pt x="270" y="163"/>
                  </a:cubicBezTo>
                  <a:cubicBezTo>
                    <a:pt x="268" y="163"/>
                    <a:pt x="265" y="163"/>
                    <a:pt x="263" y="163"/>
                  </a:cubicBezTo>
                  <a:close/>
                  <a:moveTo>
                    <a:pt x="456" y="145"/>
                  </a:moveTo>
                  <a:cubicBezTo>
                    <a:pt x="455" y="145"/>
                    <a:pt x="453" y="145"/>
                    <a:pt x="452" y="146"/>
                  </a:cubicBezTo>
                  <a:cubicBezTo>
                    <a:pt x="452" y="144"/>
                    <a:pt x="452" y="137"/>
                    <a:pt x="452" y="115"/>
                  </a:cubicBezTo>
                  <a:cubicBezTo>
                    <a:pt x="454" y="115"/>
                    <a:pt x="457" y="114"/>
                    <a:pt x="459" y="114"/>
                  </a:cubicBezTo>
                  <a:cubicBezTo>
                    <a:pt x="463" y="113"/>
                    <a:pt x="467" y="112"/>
                    <a:pt x="470" y="111"/>
                  </a:cubicBezTo>
                  <a:cubicBezTo>
                    <a:pt x="470" y="114"/>
                    <a:pt x="470" y="122"/>
                    <a:pt x="470" y="141"/>
                  </a:cubicBezTo>
                  <a:cubicBezTo>
                    <a:pt x="465" y="143"/>
                    <a:pt x="461" y="144"/>
                    <a:pt x="456" y="145"/>
                  </a:cubicBezTo>
                  <a:close/>
                  <a:moveTo>
                    <a:pt x="519" y="122"/>
                  </a:moveTo>
                  <a:cubicBezTo>
                    <a:pt x="519" y="117"/>
                    <a:pt x="519" y="108"/>
                    <a:pt x="519" y="92"/>
                  </a:cubicBezTo>
                  <a:cubicBezTo>
                    <a:pt x="524" y="90"/>
                    <a:pt x="527" y="87"/>
                    <a:pt x="530" y="84"/>
                  </a:cubicBezTo>
                  <a:cubicBezTo>
                    <a:pt x="530" y="90"/>
                    <a:pt x="530" y="98"/>
                    <a:pt x="530" y="108"/>
                  </a:cubicBezTo>
                  <a:cubicBezTo>
                    <a:pt x="530" y="113"/>
                    <a:pt x="526" y="118"/>
                    <a:pt x="519" y="122"/>
                  </a:cubicBezTo>
                  <a:close/>
                </a:path>
              </a:pathLst>
            </a:custGeom>
            <a:solidFill>
              <a:srgbClr val="FED5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p:txBody>
        </p:sp>
        <p:sp>
          <p:nvSpPr>
            <p:cNvPr id="418" name="Google Shape;418;p40"/>
            <p:cNvSpPr/>
            <p:nvPr/>
          </p:nvSpPr>
          <p:spPr>
            <a:xfrm>
              <a:off x="3443288" y="4654551"/>
              <a:ext cx="460283"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0098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0"/>
            <p:cNvSpPr/>
            <p:nvPr/>
          </p:nvSpPr>
          <p:spPr>
            <a:xfrm>
              <a:off x="3143251" y="4508500"/>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FFF7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40"/>
            <p:cNvSpPr/>
            <p:nvPr/>
          </p:nvSpPr>
          <p:spPr>
            <a:xfrm>
              <a:off x="3128963" y="4495801"/>
              <a:ext cx="1238726"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3" y="172"/>
                    <a:pt x="377" y="169"/>
                  </a:cubicBezTo>
                  <a:cubicBezTo>
                    <a:pt x="377" y="169"/>
                    <a:pt x="377" y="169"/>
                    <a:pt x="378" y="169"/>
                  </a:cubicBezTo>
                  <a:cubicBezTo>
                    <a:pt x="379" y="169"/>
                    <a:pt x="379" y="169"/>
                    <a:pt x="380" y="169"/>
                  </a:cubicBezTo>
                  <a:cubicBezTo>
                    <a:pt x="409" y="165"/>
                    <a:pt x="435"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8" y="136"/>
                    <a:pt x="482" y="138"/>
                    <a:pt x="476" y="140"/>
                  </a:cubicBezTo>
                  <a:cubicBezTo>
                    <a:pt x="476" y="135"/>
                    <a:pt x="476" y="126"/>
                    <a:pt x="476" y="110"/>
                  </a:cubicBezTo>
                  <a:cubicBezTo>
                    <a:pt x="482" y="108"/>
                    <a:pt x="488" y="106"/>
                    <a:pt x="494" y="104"/>
                  </a:cubicBezTo>
                  <a:close/>
                  <a:moveTo>
                    <a:pt x="499" y="102"/>
                  </a:moveTo>
                  <a:cubicBezTo>
                    <a:pt x="504" y="100"/>
                    <a:pt x="509" y="98"/>
                    <a:pt x="514" y="95"/>
                  </a:cubicBezTo>
                  <a:cubicBezTo>
                    <a:pt x="514" y="100"/>
                    <a:pt x="514" y="109"/>
                    <a:pt x="514" y="126"/>
                  </a:cubicBezTo>
                  <a:cubicBezTo>
                    <a:pt x="509" y="128"/>
                    <a:pt x="504" y="130"/>
                    <a:pt x="499" y="133"/>
                  </a:cubicBezTo>
                  <a:cubicBezTo>
                    <a:pt x="499" y="129"/>
                    <a:pt x="499" y="121"/>
                    <a:pt x="499" y="102"/>
                  </a:cubicBezTo>
                  <a:close/>
                  <a:moveTo>
                    <a:pt x="305" y="132"/>
                  </a:moveTo>
                  <a:cubicBezTo>
                    <a:pt x="305" y="136"/>
                    <a:pt x="305" y="145"/>
                    <a:pt x="305" y="163"/>
                  </a:cubicBezTo>
                  <a:cubicBezTo>
                    <a:pt x="298" y="163"/>
                    <a:pt x="292" y="163"/>
                    <a:pt x="286" y="163"/>
                  </a:cubicBezTo>
                  <a:cubicBezTo>
                    <a:pt x="286" y="159"/>
                    <a:pt x="286" y="151"/>
                    <a:pt x="286" y="132"/>
                  </a:cubicBezTo>
                  <a:cubicBezTo>
                    <a:pt x="292" y="132"/>
                    <a:pt x="298" y="132"/>
                    <a:pt x="305" y="132"/>
                  </a:cubicBezTo>
                  <a:close/>
                  <a:moveTo>
                    <a:pt x="310" y="131"/>
                  </a:moveTo>
                  <a:cubicBezTo>
                    <a:pt x="316" y="131"/>
                    <a:pt x="322" y="131"/>
                    <a:pt x="328" y="131"/>
                  </a:cubicBezTo>
                  <a:cubicBezTo>
                    <a:pt x="328" y="135"/>
                    <a:pt x="328" y="143"/>
                    <a:pt x="328" y="162"/>
                  </a:cubicBezTo>
                  <a:cubicBezTo>
                    <a:pt x="322" y="162"/>
                    <a:pt x="316" y="162"/>
                    <a:pt x="310" y="163"/>
                  </a:cubicBezTo>
                  <a:cubicBezTo>
                    <a:pt x="310" y="158"/>
                    <a:pt x="310" y="150"/>
                    <a:pt x="310" y="131"/>
                  </a:cubicBezTo>
                  <a:close/>
                  <a:moveTo>
                    <a:pt x="334" y="130"/>
                  </a:moveTo>
                  <a:cubicBezTo>
                    <a:pt x="340" y="130"/>
                    <a:pt x="346" y="130"/>
                    <a:pt x="352" y="129"/>
                  </a:cubicBezTo>
                  <a:cubicBezTo>
                    <a:pt x="352" y="132"/>
                    <a:pt x="352" y="140"/>
                    <a:pt x="352" y="160"/>
                  </a:cubicBezTo>
                  <a:cubicBezTo>
                    <a:pt x="346" y="161"/>
                    <a:pt x="340" y="161"/>
                    <a:pt x="334" y="162"/>
                  </a:cubicBezTo>
                  <a:cubicBezTo>
                    <a:pt x="334" y="157"/>
                    <a:pt x="334" y="148"/>
                    <a:pt x="334" y="130"/>
                  </a:cubicBezTo>
                  <a:close/>
                  <a:moveTo>
                    <a:pt x="357" y="129"/>
                  </a:moveTo>
                  <a:cubicBezTo>
                    <a:pt x="363" y="128"/>
                    <a:pt x="369" y="128"/>
                    <a:pt x="376" y="127"/>
                  </a:cubicBezTo>
                  <a:cubicBezTo>
                    <a:pt x="376" y="127"/>
                    <a:pt x="376" y="127"/>
                    <a:pt x="376" y="127"/>
                  </a:cubicBezTo>
                  <a:cubicBezTo>
                    <a:pt x="376" y="127"/>
                    <a:pt x="376" y="127"/>
                    <a:pt x="376" y="158"/>
                  </a:cubicBezTo>
                  <a:cubicBezTo>
                    <a:pt x="369" y="159"/>
                    <a:pt x="363" y="159"/>
                    <a:pt x="357" y="160"/>
                  </a:cubicBezTo>
                  <a:cubicBezTo>
                    <a:pt x="357" y="155"/>
                    <a:pt x="357" y="146"/>
                    <a:pt x="357" y="129"/>
                  </a:cubicBezTo>
                  <a:close/>
                  <a:moveTo>
                    <a:pt x="380" y="126"/>
                  </a:moveTo>
                  <a:cubicBezTo>
                    <a:pt x="387" y="126"/>
                    <a:pt x="393" y="125"/>
                    <a:pt x="399" y="124"/>
                  </a:cubicBezTo>
                  <a:cubicBezTo>
                    <a:pt x="399" y="127"/>
                    <a:pt x="399" y="135"/>
                    <a:pt x="399" y="156"/>
                  </a:cubicBezTo>
                  <a:cubicBezTo>
                    <a:pt x="393" y="156"/>
                    <a:pt x="387" y="157"/>
                    <a:pt x="381" y="158"/>
                  </a:cubicBezTo>
                  <a:cubicBezTo>
                    <a:pt x="381" y="152"/>
                    <a:pt x="381" y="143"/>
                    <a:pt x="381" y="127"/>
                  </a:cubicBezTo>
                  <a:cubicBezTo>
                    <a:pt x="381" y="127"/>
                    <a:pt x="381" y="127"/>
                    <a:pt x="380" y="126"/>
                  </a:cubicBezTo>
                  <a:close/>
                  <a:moveTo>
                    <a:pt x="405" y="124"/>
                  </a:moveTo>
                  <a:cubicBezTo>
                    <a:pt x="411" y="123"/>
                    <a:pt x="417" y="122"/>
                    <a:pt x="423" y="121"/>
                  </a:cubicBezTo>
                  <a:cubicBezTo>
                    <a:pt x="423" y="124"/>
                    <a:pt x="423" y="133"/>
                    <a:pt x="423" y="152"/>
                  </a:cubicBezTo>
                  <a:cubicBezTo>
                    <a:pt x="417" y="153"/>
                    <a:pt x="411" y="154"/>
                    <a:pt x="405" y="155"/>
                  </a:cubicBezTo>
                  <a:cubicBezTo>
                    <a:pt x="405" y="150"/>
                    <a:pt x="405" y="140"/>
                    <a:pt x="405" y="124"/>
                  </a:cubicBezTo>
                  <a:close/>
                  <a:moveTo>
                    <a:pt x="428" y="120"/>
                  </a:moveTo>
                  <a:cubicBezTo>
                    <a:pt x="434" y="119"/>
                    <a:pt x="441" y="118"/>
                    <a:pt x="447" y="117"/>
                  </a:cubicBezTo>
                  <a:cubicBezTo>
                    <a:pt x="447" y="122"/>
                    <a:pt x="447" y="131"/>
                    <a:pt x="447" y="147"/>
                  </a:cubicBezTo>
                  <a:cubicBezTo>
                    <a:pt x="447" y="147"/>
                    <a:pt x="447" y="147"/>
                    <a:pt x="447" y="147"/>
                  </a:cubicBezTo>
                  <a:cubicBezTo>
                    <a:pt x="441" y="149"/>
                    <a:pt x="434" y="150"/>
                    <a:pt x="428" y="151"/>
                  </a:cubicBezTo>
                  <a:cubicBezTo>
                    <a:pt x="428" y="146"/>
                    <a:pt x="428" y="137"/>
                    <a:pt x="428" y="120"/>
                  </a:cubicBezTo>
                  <a:close/>
                  <a:moveTo>
                    <a:pt x="97" y="117"/>
                  </a:moveTo>
                  <a:cubicBezTo>
                    <a:pt x="102" y="118"/>
                    <a:pt x="109" y="120"/>
                    <a:pt x="115" y="121"/>
                  </a:cubicBezTo>
                  <a:cubicBezTo>
                    <a:pt x="115" y="124"/>
                    <a:pt x="115" y="132"/>
                    <a:pt x="115" y="152"/>
                  </a:cubicBezTo>
                  <a:cubicBezTo>
                    <a:pt x="108" y="150"/>
                    <a:pt x="102" y="149"/>
                    <a:pt x="97" y="148"/>
                  </a:cubicBezTo>
                  <a:cubicBezTo>
                    <a:pt x="97" y="148"/>
                    <a:pt x="97" y="148"/>
                    <a:pt x="97" y="147"/>
                  </a:cubicBezTo>
                  <a:cubicBezTo>
                    <a:pt x="97" y="147"/>
                    <a:pt x="97" y="147"/>
                    <a:pt x="97" y="117"/>
                  </a:cubicBezTo>
                  <a:close/>
                  <a:moveTo>
                    <a:pt x="121" y="122"/>
                  </a:moveTo>
                  <a:cubicBezTo>
                    <a:pt x="127" y="122"/>
                    <a:pt x="133" y="123"/>
                    <a:pt x="139" y="124"/>
                  </a:cubicBezTo>
                  <a:cubicBezTo>
                    <a:pt x="139" y="129"/>
                    <a:pt x="139" y="138"/>
                    <a:pt x="139" y="155"/>
                  </a:cubicBezTo>
                  <a:cubicBezTo>
                    <a:pt x="133" y="154"/>
                    <a:pt x="127" y="154"/>
                    <a:pt x="121" y="153"/>
                  </a:cubicBezTo>
                  <a:cubicBezTo>
                    <a:pt x="121" y="148"/>
                    <a:pt x="121" y="139"/>
                    <a:pt x="121" y="122"/>
                  </a:cubicBezTo>
                  <a:close/>
                  <a:moveTo>
                    <a:pt x="144" y="125"/>
                  </a:moveTo>
                  <a:cubicBezTo>
                    <a:pt x="150" y="126"/>
                    <a:pt x="156" y="126"/>
                    <a:pt x="163" y="127"/>
                  </a:cubicBezTo>
                  <a:cubicBezTo>
                    <a:pt x="163" y="131"/>
                    <a:pt x="163" y="140"/>
                    <a:pt x="163" y="158"/>
                  </a:cubicBezTo>
                  <a:cubicBezTo>
                    <a:pt x="156" y="157"/>
                    <a:pt x="150" y="157"/>
                    <a:pt x="144" y="156"/>
                  </a:cubicBezTo>
                  <a:cubicBezTo>
                    <a:pt x="144" y="153"/>
                    <a:pt x="144" y="146"/>
                    <a:pt x="144" y="125"/>
                  </a:cubicBezTo>
                  <a:close/>
                  <a:moveTo>
                    <a:pt x="168" y="127"/>
                  </a:moveTo>
                  <a:cubicBezTo>
                    <a:pt x="174" y="128"/>
                    <a:pt x="180" y="129"/>
                    <a:pt x="186" y="129"/>
                  </a:cubicBezTo>
                  <a:cubicBezTo>
                    <a:pt x="186" y="132"/>
                    <a:pt x="186" y="140"/>
                    <a:pt x="186" y="160"/>
                  </a:cubicBezTo>
                  <a:cubicBezTo>
                    <a:pt x="180" y="160"/>
                    <a:pt x="174" y="159"/>
                    <a:pt x="168" y="159"/>
                  </a:cubicBezTo>
                  <a:cubicBezTo>
                    <a:pt x="168" y="155"/>
                    <a:pt x="168" y="147"/>
                    <a:pt x="168" y="127"/>
                  </a:cubicBezTo>
                  <a:close/>
                  <a:moveTo>
                    <a:pt x="192" y="129"/>
                  </a:moveTo>
                  <a:cubicBezTo>
                    <a:pt x="198" y="130"/>
                    <a:pt x="204" y="130"/>
                    <a:pt x="210" y="131"/>
                  </a:cubicBezTo>
                  <a:cubicBezTo>
                    <a:pt x="210" y="135"/>
                    <a:pt x="210" y="143"/>
                    <a:pt x="210" y="162"/>
                  </a:cubicBezTo>
                  <a:cubicBezTo>
                    <a:pt x="204" y="161"/>
                    <a:pt x="198" y="161"/>
                    <a:pt x="192" y="161"/>
                  </a:cubicBezTo>
                  <a:cubicBezTo>
                    <a:pt x="192" y="156"/>
                    <a:pt x="192" y="147"/>
                    <a:pt x="192" y="129"/>
                  </a:cubicBezTo>
                  <a:close/>
                  <a:moveTo>
                    <a:pt x="215" y="131"/>
                  </a:moveTo>
                  <a:cubicBezTo>
                    <a:pt x="221" y="131"/>
                    <a:pt x="227" y="131"/>
                    <a:pt x="234" y="132"/>
                  </a:cubicBezTo>
                  <a:cubicBezTo>
                    <a:pt x="234" y="136"/>
                    <a:pt x="234" y="145"/>
                    <a:pt x="234" y="163"/>
                  </a:cubicBezTo>
                  <a:cubicBezTo>
                    <a:pt x="227" y="162"/>
                    <a:pt x="221" y="162"/>
                    <a:pt x="215" y="162"/>
                  </a:cubicBezTo>
                  <a:cubicBezTo>
                    <a:pt x="215" y="158"/>
                    <a:pt x="215" y="149"/>
                    <a:pt x="215" y="131"/>
                  </a:cubicBezTo>
                  <a:close/>
                  <a:moveTo>
                    <a:pt x="239" y="132"/>
                  </a:moveTo>
                  <a:cubicBezTo>
                    <a:pt x="245" y="132"/>
                    <a:pt x="251" y="132"/>
                    <a:pt x="257" y="132"/>
                  </a:cubicBezTo>
                  <a:cubicBezTo>
                    <a:pt x="257" y="137"/>
                    <a:pt x="257" y="146"/>
                    <a:pt x="257" y="163"/>
                  </a:cubicBezTo>
                  <a:cubicBezTo>
                    <a:pt x="251" y="163"/>
                    <a:pt x="245" y="163"/>
                    <a:pt x="239" y="163"/>
                  </a:cubicBezTo>
                  <a:cubicBezTo>
                    <a:pt x="239" y="159"/>
                    <a:pt x="239" y="150"/>
                    <a:pt x="239" y="132"/>
                  </a:cubicBezTo>
                  <a:close/>
                  <a:moveTo>
                    <a:pt x="44" y="103"/>
                  </a:moveTo>
                  <a:cubicBezTo>
                    <a:pt x="44" y="108"/>
                    <a:pt x="44" y="117"/>
                    <a:pt x="44" y="133"/>
                  </a:cubicBezTo>
                  <a:cubicBezTo>
                    <a:pt x="37" y="131"/>
                    <a:pt x="32" y="128"/>
                    <a:pt x="27" y="126"/>
                  </a:cubicBezTo>
                  <a:cubicBezTo>
                    <a:pt x="27" y="123"/>
                    <a:pt x="27" y="116"/>
                    <a:pt x="27" y="96"/>
                  </a:cubicBezTo>
                  <a:cubicBezTo>
                    <a:pt x="32" y="98"/>
                    <a:pt x="37" y="101"/>
                    <a:pt x="44" y="103"/>
                  </a:cubicBezTo>
                  <a:close/>
                  <a:moveTo>
                    <a:pt x="50" y="135"/>
                  </a:moveTo>
                  <a:cubicBezTo>
                    <a:pt x="50" y="135"/>
                    <a:pt x="50" y="135"/>
                    <a:pt x="50" y="105"/>
                  </a:cubicBezTo>
                  <a:cubicBezTo>
                    <a:pt x="55" y="107"/>
                    <a:pt x="61" y="109"/>
                    <a:pt x="68" y="111"/>
                  </a:cubicBezTo>
                  <a:cubicBezTo>
                    <a:pt x="68" y="113"/>
                    <a:pt x="68" y="121"/>
                    <a:pt x="68" y="141"/>
                  </a:cubicBezTo>
                  <a:cubicBezTo>
                    <a:pt x="61" y="139"/>
                    <a:pt x="55" y="138"/>
                    <a:pt x="50" y="136"/>
                  </a:cubicBezTo>
                  <a:cubicBezTo>
                    <a:pt x="50" y="135"/>
                    <a:pt x="50" y="135"/>
                    <a:pt x="50" y="135"/>
                  </a:cubicBezTo>
                  <a:close/>
                  <a:moveTo>
                    <a:pt x="11" y="108"/>
                  </a:moveTo>
                  <a:cubicBezTo>
                    <a:pt x="11" y="108"/>
                    <a:pt x="11" y="108"/>
                    <a:pt x="11" y="86"/>
                  </a:cubicBezTo>
                  <a:cubicBezTo>
                    <a:pt x="14" y="88"/>
                    <a:pt x="17" y="91"/>
                    <a:pt x="22" y="93"/>
                  </a:cubicBezTo>
                  <a:cubicBezTo>
                    <a:pt x="22" y="97"/>
                    <a:pt x="22" y="106"/>
                    <a:pt x="22" y="123"/>
                  </a:cubicBezTo>
                  <a:cubicBezTo>
                    <a:pt x="15" y="118"/>
                    <a:pt x="11" y="113"/>
                    <a:pt x="11" y="108"/>
                  </a:cubicBezTo>
                  <a:close/>
                  <a:moveTo>
                    <a:pt x="73" y="143"/>
                  </a:moveTo>
                  <a:cubicBezTo>
                    <a:pt x="73" y="138"/>
                    <a:pt x="73" y="129"/>
                    <a:pt x="73" y="112"/>
                  </a:cubicBezTo>
                  <a:cubicBezTo>
                    <a:pt x="79" y="113"/>
                    <a:pt x="85" y="115"/>
                    <a:pt x="92" y="116"/>
                  </a:cubicBezTo>
                  <a:cubicBezTo>
                    <a:pt x="92" y="122"/>
                    <a:pt x="92" y="131"/>
                    <a:pt x="92" y="147"/>
                  </a:cubicBezTo>
                  <a:cubicBezTo>
                    <a:pt x="89" y="146"/>
                    <a:pt x="86" y="146"/>
                    <a:pt x="84" y="145"/>
                  </a:cubicBezTo>
                  <a:cubicBezTo>
                    <a:pt x="80" y="144"/>
                    <a:pt x="76" y="143"/>
                    <a:pt x="73" y="143"/>
                  </a:cubicBezTo>
                  <a:close/>
                  <a:moveTo>
                    <a:pt x="263" y="163"/>
                  </a:moveTo>
                  <a:cubicBezTo>
                    <a:pt x="263" y="159"/>
                    <a:pt x="263" y="151"/>
                    <a:pt x="263" y="132"/>
                  </a:cubicBezTo>
                  <a:cubicBezTo>
                    <a:pt x="265" y="132"/>
                    <a:pt x="267" y="132"/>
                    <a:pt x="270" y="132"/>
                  </a:cubicBezTo>
                  <a:cubicBezTo>
                    <a:pt x="273" y="132"/>
                    <a:pt x="277" y="132"/>
                    <a:pt x="281" y="132"/>
                  </a:cubicBezTo>
                  <a:cubicBezTo>
                    <a:pt x="281" y="137"/>
                    <a:pt x="281" y="146"/>
                    <a:pt x="281" y="163"/>
                  </a:cubicBezTo>
                  <a:cubicBezTo>
                    <a:pt x="277" y="163"/>
                    <a:pt x="273" y="163"/>
                    <a:pt x="270" y="163"/>
                  </a:cubicBezTo>
                  <a:cubicBezTo>
                    <a:pt x="267" y="163"/>
                    <a:pt x="265" y="163"/>
                    <a:pt x="263" y="163"/>
                  </a:cubicBezTo>
                  <a:close/>
                  <a:moveTo>
                    <a:pt x="456" y="145"/>
                  </a:moveTo>
                  <a:cubicBezTo>
                    <a:pt x="454" y="146"/>
                    <a:pt x="453" y="146"/>
                    <a:pt x="452" y="146"/>
                  </a:cubicBezTo>
                  <a:cubicBezTo>
                    <a:pt x="452" y="144"/>
                    <a:pt x="452" y="137"/>
                    <a:pt x="452" y="116"/>
                  </a:cubicBezTo>
                  <a:cubicBezTo>
                    <a:pt x="454" y="115"/>
                    <a:pt x="456" y="115"/>
                    <a:pt x="459" y="114"/>
                  </a:cubicBezTo>
                  <a:cubicBezTo>
                    <a:pt x="463" y="113"/>
                    <a:pt x="466" y="112"/>
                    <a:pt x="470" y="111"/>
                  </a:cubicBezTo>
                  <a:cubicBezTo>
                    <a:pt x="470" y="115"/>
                    <a:pt x="470" y="123"/>
                    <a:pt x="470" y="142"/>
                  </a:cubicBezTo>
                  <a:cubicBezTo>
                    <a:pt x="465" y="143"/>
                    <a:pt x="460" y="144"/>
                    <a:pt x="456" y="145"/>
                  </a:cubicBezTo>
                  <a:close/>
                  <a:moveTo>
                    <a:pt x="519" y="123"/>
                  </a:moveTo>
                  <a:cubicBezTo>
                    <a:pt x="519" y="118"/>
                    <a:pt x="519" y="109"/>
                    <a:pt x="519" y="93"/>
                  </a:cubicBezTo>
                  <a:cubicBezTo>
                    <a:pt x="523" y="90"/>
                    <a:pt x="527" y="87"/>
                    <a:pt x="530" y="85"/>
                  </a:cubicBezTo>
                  <a:cubicBezTo>
                    <a:pt x="530" y="91"/>
                    <a:pt x="530" y="98"/>
                    <a:pt x="530" y="108"/>
                  </a:cubicBezTo>
                  <a:cubicBezTo>
                    <a:pt x="530" y="113"/>
                    <a:pt x="526" y="118"/>
                    <a:pt x="519" y="123"/>
                  </a:cubicBezTo>
                  <a:close/>
                </a:path>
              </a:pathLst>
            </a:custGeom>
            <a:solidFill>
              <a:srgbClr val="FED5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0"/>
            <p:cNvSpPr/>
            <p:nvPr/>
          </p:nvSpPr>
          <p:spPr>
            <a:xfrm>
              <a:off x="3500438" y="4540251"/>
              <a:ext cx="460283"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0098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40"/>
            <p:cNvSpPr/>
            <p:nvPr/>
          </p:nvSpPr>
          <p:spPr>
            <a:xfrm>
              <a:off x="3197226" y="4395788"/>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FFF7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40"/>
            <p:cNvSpPr/>
            <p:nvPr/>
          </p:nvSpPr>
          <p:spPr>
            <a:xfrm>
              <a:off x="3184526" y="4383088"/>
              <a:ext cx="1236582" cy="433673"/>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8" y="174"/>
                    <a:pt x="344" y="172"/>
                    <a:pt x="377" y="168"/>
                  </a:cubicBezTo>
                  <a:cubicBezTo>
                    <a:pt x="378" y="169"/>
                    <a:pt x="378" y="169"/>
                    <a:pt x="378" y="169"/>
                  </a:cubicBezTo>
                  <a:cubicBezTo>
                    <a:pt x="379" y="169"/>
                    <a:pt x="380" y="168"/>
                    <a:pt x="381" y="168"/>
                  </a:cubicBezTo>
                  <a:cubicBezTo>
                    <a:pt x="409" y="165"/>
                    <a:pt x="436"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9" y="136"/>
                    <a:pt x="483" y="138"/>
                    <a:pt x="476" y="140"/>
                  </a:cubicBezTo>
                  <a:cubicBezTo>
                    <a:pt x="476" y="134"/>
                    <a:pt x="476" y="125"/>
                    <a:pt x="476" y="109"/>
                  </a:cubicBezTo>
                  <a:cubicBezTo>
                    <a:pt x="483" y="107"/>
                    <a:pt x="489" y="105"/>
                    <a:pt x="494" y="104"/>
                  </a:cubicBezTo>
                  <a:close/>
                  <a:moveTo>
                    <a:pt x="499" y="102"/>
                  </a:moveTo>
                  <a:cubicBezTo>
                    <a:pt x="505" y="99"/>
                    <a:pt x="510" y="97"/>
                    <a:pt x="514" y="95"/>
                  </a:cubicBezTo>
                  <a:cubicBezTo>
                    <a:pt x="514" y="100"/>
                    <a:pt x="514" y="108"/>
                    <a:pt x="514" y="125"/>
                  </a:cubicBezTo>
                  <a:cubicBezTo>
                    <a:pt x="510" y="127"/>
                    <a:pt x="505" y="130"/>
                    <a:pt x="499" y="132"/>
                  </a:cubicBezTo>
                  <a:cubicBezTo>
                    <a:pt x="499" y="128"/>
                    <a:pt x="499" y="120"/>
                    <a:pt x="499" y="102"/>
                  </a:cubicBezTo>
                  <a:close/>
                  <a:moveTo>
                    <a:pt x="305" y="131"/>
                  </a:moveTo>
                  <a:cubicBezTo>
                    <a:pt x="305" y="136"/>
                    <a:pt x="305" y="144"/>
                    <a:pt x="305" y="162"/>
                  </a:cubicBezTo>
                  <a:cubicBezTo>
                    <a:pt x="299" y="162"/>
                    <a:pt x="293" y="163"/>
                    <a:pt x="286" y="163"/>
                  </a:cubicBezTo>
                  <a:cubicBezTo>
                    <a:pt x="286" y="159"/>
                    <a:pt x="286" y="150"/>
                    <a:pt x="286" y="132"/>
                  </a:cubicBezTo>
                  <a:cubicBezTo>
                    <a:pt x="293" y="131"/>
                    <a:pt x="299" y="131"/>
                    <a:pt x="305" y="131"/>
                  </a:cubicBezTo>
                  <a:close/>
                  <a:moveTo>
                    <a:pt x="310" y="131"/>
                  </a:moveTo>
                  <a:cubicBezTo>
                    <a:pt x="316" y="131"/>
                    <a:pt x="322" y="130"/>
                    <a:pt x="328" y="130"/>
                  </a:cubicBezTo>
                  <a:cubicBezTo>
                    <a:pt x="328" y="134"/>
                    <a:pt x="328" y="143"/>
                    <a:pt x="328" y="161"/>
                  </a:cubicBezTo>
                  <a:cubicBezTo>
                    <a:pt x="322" y="162"/>
                    <a:pt x="316" y="162"/>
                    <a:pt x="310" y="162"/>
                  </a:cubicBezTo>
                  <a:cubicBezTo>
                    <a:pt x="310" y="158"/>
                    <a:pt x="310" y="149"/>
                    <a:pt x="310" y="131"/>
                  </a:cubicBezTo>
                  <a:close/>
                  <a:moveTo>
                    <a:pt x="334" y="130"/>
                  </a:moveTo>
                  <a:cubicBezTo>
                    <a:pt x="340" y="129"/>
                    <a:pt x="346" y="129"/>
                    <a:pt x="352" y="129"/>
                  </a:cubicBezTo>
                  <a:cubicBezTo>
                    <a:pt x="352" y="132"/>
                    <a:pt x="352" y="139"/>
                    <a:pt x="352" y="160"/>
                  </a:cubicBezTo>
                  <a:cubicBezTo>
                    <a:pt x="346" y="160"/>
                    <a:pt x="340" y="161"/>
                    <a:pt x="334" y="161"/>
                  </a:cubicBezTo>
                  <a:cubicBezTo>
                    <a:pt x="334" y="156"/>
                    <a:pt x="334" y="147"/>
                    <a:pt x="334" y="130"/>
                  </a:cubicBezTo>
                  <a:close/>
                  <a:moveTo>
                    <a:pt x="357" y="128"/>
                  </a:moveTo>
                  <a:cubicBezTo>
                    <a:pt x="364" y="128"/>
                    <a:pt x="370" y="127"/>
                    <a:pt x="376" y="126"/>
                  </a:cubicBezTo>
                  <a:cubicBezTo>
                    <a:pt x="376" y="127"/>
                    <a:pt x="376" y="127"/>
                    <a:pt x="376" y="127"/>
                  </a:cubicBezTo>
                  <a:cubicBezTo>
                    <a:pt x="376" y="127"/>
                    <a:pt x="376" y="127"/>
                    <a:pt x="376" y="158"/>
                  </a:cubicBezTo>
                  <a:cubicBezTo>
                    <a:pt x="370" y="158"/>
                    <a:pt x="364" y="159"/>
                    <a:pt x="357" y="159"/>
                  </a:cubicBezTo>
                  <a:cubicBezTo>
                    <a:pt x="357" y="154"/>
                    <a:pt x="357" y="145"/>
                    <a:pt x="357" y="128"/>
                  </a:cubicBezTo>
                  <a:close/>
                  <a:moveTo>
                    <a:pt x="381" y="126"/>
                  </a:moveTo>
                  <a:cubicBezTo>
                    <a:pt x="387" y="125"/>
                    <a:pt x="393" y="125"/>
                    <a:pt x="399" y="124"/>
                  </a:cubicBezTo>
                  <a:cubicBezTo>
                    <a:pt x="399" y="127"/>
                    <a:pt x="399" y="135"/>
                    <a:pt x="399" y="155"/>
                  </a:cubicBezTo>
                  <a:cubicBezTo>
                    <a:pt x="393" y="156"/>
                    <a:pt x="387" y="157"/>
                    <a:pt x="381" y="157"/>
                  </a:cubicBezTo>
                  <a:cubicBezTo>
                    <a:pt x="381" y="152"/>
                    <a:pt x="381" y="142"/>
                    <a:pt x="381" y="127"/>
                  </a:cubicBezTo>
                  <a:cubicBezTo>
                    <a:pt x="381" y="126"/>
                    <a:pt x="381" y="126"/>
                    <a:pt x="381" y="126"/>
                  </a:cubicBezTo>
                  <a:close/>
                  <a:moveTo>
                    <a:pt x="405" y="123"/>
                  </a:moveTo>
                  <a:cubicBezTo>
                    <a:pt x="411" y="122"/>
                    <a:pt x="417" y="121"/>
                    <a:pt x="423" y="120"/>
                  </a:cubicBezTo>
                  <a:cubicBezTo>
                    <a:pt x="423" y="124"/>
                    <a:pt x="423" y="132"/>
                    <a:pt x="423" y="151"/>
                  </a:cubicBezTo>
                  <a:cubicBezTo>
                    <a:pt x="417" y="152"/>
                    <a:pt x="411" y="153"/>
                    <a:pt x="405" y="154"/>
                  </a:cubicBezTo>
                  <a:cubicBezTo>
                    <a:pt x="405" y="149"/>
                    <a:pt x="405" y="140"/>
                    <a:pt x="405" y="123"/>
                  </a:cubicBezTo>
                  <a:close/>
                  <a:moveTo>
                    <a:pt x="428" y="120"/>
                  </a:moveTo>
                  <a:cubicBezTo>
                    <a:pt x="435" y="118"/>
                    <a:pt x="441" y="117"/>
                    <a:pt x="447" y="116"/>
                  </a:cubicBezTo>
                  <a:cubicBezTo>
                    <a:pt x="447" y="122"/>
                    <a:pt x="447" y="131"/>
                    <a:pt x="447" y="147"/>
                  </a:cubicBezTo>
                  <a:cubicBezTo>
                    <a:pt x="447" y="147"/>
                    <a:pt x="447" y="147"/>
                    <a:pt x="447" y="147"/>
                  </a:cubicBezTo>
                  <a:cubicBezTo>
                    <a:pt x="441" y="148"/>
                    <a:pt x="435" y="149"/>
                    <a:pt x="428" y="151"/>
                  </a:cubicBezTo>
                  <a:cubicBezTo>
                    <a:pt x="428" y="146"/>
                    <a:pt x="428" y="136"/>
                    <a:pt x="428" y="120"/>
                  </a:cubicBezTo>
                  <a:close/>
                  <a:moveTo>
                    <a:pt x="97" y="117"/>
                  </a:moveTo>
                  <a:cubicBezTo>
                    <a:pt x="103" y="118"/>
                    <a:pt x="109" y="119"/>
                    <a:pt x="115" y="120"/>
                  </a:cubicBezTo>
                  <a:cubicBezTo>
                    <a:pt x="115" y="123"/>
                    <a:pt x="115" y="131"/>
                    <a:pt x="115" y="151"/>
                  </a:cubicBezTo>
                  <a:cubicBezTo>
                    <a:pt x="109" y="150"/>
                    <a:pt x="103" y="149"/>
                    <a:pt x="97" y="148"/>
                  </a:cubicBezTo>
                  <a:cubicBezTo>
                    <a:pt x="97" y="147"/>
                    <a:pt x="97" y="147"/>
                    <a:pt x="97" y="147"/>
                  </a:cubicBezTo>
                  <a:cubicBezTo>
                    <a:pt x="97" y="147"/>
                    <a:pt x="97" y="147"/>
                    <a:pt x="97" y="117"/>
                  </a:cubicBezTo>
                  <a:close/>
                  <a:moveTo>
                    <a:pt x="121" y="121"/>
                  </a:moveTo>
                  <a:cubicBezTo>
                    <a:pt x="127" y="122"/>
                    <a:pt x="133" y="123"/>
                    <a:pt x="139" y="124"/>
                  </a:cubicBezTo>
                  <a:cubicBezTo>
                    <a:pt x="139" y="129"/>
                    <a:pt x="139" y="138"/>
                    <a:pt x="139" y="155"/>
                  </a:cubicBezTo>
                  <a:cubicBezTo>
                    <a:pt x="133" y="154"/>
                    <a:pt x="127" y="153"/>
                    <a:pt x="121" y="152"/>
                  </a:cubicBezTo>
                  <a:cubicBezTo>
                    <a:pt x="121" y="148"/>
                    <a:pt x="121" y="139"/>
                    <a:pt x="121" y="121"/>
                  </a:cubicBezTo>
                  <a:close/>
                  <a:moveTo>
                    <a:pt x="144" y="124"/>
                  </a:moveTo>
                  <a:cubicBezTo>
                    <a:pt x="151" y="125"/>
                    <a:pt x="157" y="126"/>
                    <a:pt x="163" y="126"/>
                  </a:cubicBezTo>
                  <a:cubicBezTo>
                    <a:pt x="163" y="131"/>
                    <a:pt x="163" y="140"/>
                    <a:pt x="163" y="158"/>
                  </a:cubicBezTo>
                  <a:cubicBezTo>
                    <a:pt x="157" y="157"/>
                    <a:pt x="151" y="156"/>
                    <a:pt x="144" y="155"/>
                  </a:cubicBezTo>
                  <a:cubicBezTo>
                    <a:pt x="144" y="153"/>
                    <a:pt x="144" y="146"/>
                    <a:pt x="144" y="124"/>
                  </a:cubicBezTo>
                  <a:close/>
                  <a:moveTo>
                    <a:pt x="168" y="127"/>
                  </a:moveTo>
                  <a:cubicBezTo>
                    <a:pt x="174" y="127"/>
                    <a:pt x="180" y="128"/>
                    <a:pt x="186" y="128"/>
                  </a:cubicBezTo>
                  <a:cubicBezTo>
                    <a:pt x="186" y="131"/>
                    <a:pt x="186" y="139"/>
                    <a:pt x="186" y="160"/>
                  </a:cubicBezTo>
                  <a:cubicBezTo>
                    <a:pt x="180" y="159"/>
                    <a:pt x="174" y="159"/>
                    <a:pt x="168" y="158"/>
                  </a:cubicBezTo>
                  <a:cubicBezTo>
                    <a:pt x="168" y="155"/>
                    <a:pt x="168" y="146"/>
                    <a:pt x="168" y="127"/>
                  </a:cubicBezTo>
                  <a:close/>
                  <a:moveTo>
                    <a:pt x="192" y="129"/>
                  </a:moveTo>
                  <a:cubicBezTo>
                    <a:pt x="198" y="129"/>
                    <a:pt x="204" y="130"/>
                    <a:pt x="210" y="130"/>
                  </a:cubicBezTo>
                  <a:cubicBezTo>
                    <a:pt x="210" y="134"/>
                    <a:pt x="210" y="143"/>
                    <a:pt x="210" y="161"/>
                  </a:cubicBezTo>
                  <a:cubicBezTo>
                    <a:pt x="204" y="161"/>
                    <a:pt x="198" y="160"/>
                    <a:pt x="192" y="160"/>
                  </a:cubicBezTo>
                  <a:cubicBezTo>
                    <a:pt x="192" y="155"/>
                    <a:pt x="192" y="146"/>
                    <a:pt x="192" y="129"/>
                  </a:cubicBezTo>
                  <a:close/>
                  <a:moveTo>
                    <a:pt x="215" y="130"/>
                  </a:moveTo>
                  <a:cubicBezTo>
                    <a:pt x="222" y="131"/>
                    <a:pt x="228" y="131"/>
                    <a:pt x="234" y="131"/>
                  </a:cubicBezTo>
                  <a:cubicBezTo>
                    <a:pt x="234" y="136"/>
                    <a:pt x="234" y="144"/>
                    <a:pt x="234" y="162"/>
                  </a:cubicBezTo>
                  <a:cubicBezTo>
                    <a:pt x="228" y="162"/>
                    <a:pt x="222" y="162"/>
                    <a:pt x="215" y="161"/>
                  </a:cubicBezTo>
                  <a:cubicBezTo>
                    <a:pt x="215" y="157"/>
                    <a:pt x="215" y="148"/>
                    <a:pt x="215" y="130"/>
                  </a:cubicBezTo>
                  <a:close/>
                  <a:moveTo>
                    <a:pt x="239" y="131"/>
                  </a:moveTo>
                  <a:cubicBezTo>
                    <a:pt x="245" y="131"/>
                    <a:pt x="251" y="132"/>
                    <a:pt x="257" y="132"/>
                  </a:cubicBezTo>
                  <a:cubicBezTo>
                    <a:pt x="257" y="136"/>
                    <a:pt x="257" y="145"/>
                    <a:pt x="257" y="163"/>
                  </a:cubicBezTo>
                  <a:cubicBezTo>
                    <a:pt x="251" y="163"/>
                    <a:pt x="245" y="162"/>
                    <a:pt x="239" y="162"/>
                  </a:cubicBezTo>
                  <a:cubicBezTo>
                    <a:pt x="239" y="158"/>
                    <a:pt x="239" y="150"/>
                    <a:pt x="239" y="131"/>
                  </a:cubicBezTo>
                  <a:close/>
                  <a:moveTo>
                    <a:pt x="44" y="103"/>
                  </a:moveTo>
                  <a:cubicBezTo>
                    <a:pt x="44" y="108"/>
                    <a:pt x="44" y="117"/>
                    <a:pt x="44" y="133"/>
                  </a:cubicBezTo>
                  <a:cubicBezTo>
                    <a:pt x="38" y="130"/>
                    <a:pt x="32" y="128"/>
                    <a:pt x="27" y="125"/>
                  </a:cubicBezTo>
                  <a:cubicBezTo>
                    <a:pt x="27" y="122"/>
                    <a:pt x="27" y="115"/>
                    <a:pt x="27" y="95"/>
                  </a:cubicBezTo>
                  <a:cubicBezTo>
                    <a:pt x="32" y="98"/>
                    <a:pt x="38" y="100"/>
                    <a:pt x="44" y="103"/>
                  </a:cubicBezTo>
                  <a:close/>
                  <a:moveTo>
                    <a:pt x="50" y="135"/>
                  </a:moveTo>
                  <a:cubicBezTo>
                    <a:pt x="50" y="135"/>
                    <a:pt x="50" y="135"/>
                    <a:pt x="50" y="105"/>
                  </a:cubicBezTo>
                  <a:cubicBezTo>
                    <a:pt x="56" y="107"/>
                    <a:pt x="62" y="108"/>
                    <a:pt x="68" y="110"/>
                  </a:cubicBezTo>
                  <a:cubicBezTo>
                    <a:pt x="68" y="113"/>
                    <a:pt x="68" y="120"/>
                    <a:pt x="68" y="141"/>
                  </a:cubicBezTo>
                  <a:cubicBezTo>
                    <a:pt x="62" y="139"/>
                    <a:pt x="56" y="137"/>
                    <a:pt x="50" y="135"/>
                  </a:cubicBezTo>
                  <a:cubicBezTo>
                    <a:pt x="50" y="135"/>
                    <a:pt x="50" y="135"/>
                    <a:pt x="50" y="135"/>
                  </a:cubicBezTo>
                  <a:close/>
                  <a:moveTo>
                    <a:pt x="11" y="108"/>
                  </a:moveTo>
                  <a:cubicBezTo>
                    <a:pt x="11" y="108"/>
                    <a:pt x="11" y="108"/>
                    <a:pt x="11" y="85"/>
                  </a:cubicBezTo>
                  <a:cubicBezTo>
                    <a:pt x="14" y="88"/>
                    <a:pt x="18" y="90"/>
                    <a:pt x="22" y="93"/>
                  </a:cubicBezTo>
                  <a:cubicBezTo>
                    <a:pt x="22" y="97"/>
                    <a:pt x="22" y="105"/>
                    <a:pt x="22" y="122"/>
                  </a:cubicBezTo>
                  <a:cubicBezTo>
                    <a:pt x="16" y="118"/>
                    <a:pt x="11" y="113"/>
                    <a:pt x="11" y="108"/>
                  </a:cubicBezTo>
                  <a:close/>
                  <a:moveTo>
                    <a:pt x="73" y="142"/>
                  </a:moveTo>
                  <a:cubicBezTo>
                    <a:pt x="73" y="138"/>
                    <a:pt x="73" y="129"/>
                    <a:pt x="73" y="111"/>
                  </a:cubicBezTo>
                  <a:cubicBezTo>
                    <a:pt x="79" y="113"/>
                    <a:pt x="86" y="114"/>
                    <a:pt x="92" y="116"/>
                  </a:cubicBezTo>
                  <a:cubicBezTo>
                    <a:pt x="92" y="121"/>
                    <a:pt x="92" y="130"/>
                    <a:pt x="92" y="147"/>
                  </a:cubicBezTo>
                  <a:cubicBezTo>
                    <a:pt x="90" y="146"/>
                    <a:pt x="87" y="145"/>
                    <a:pt x="84" y="145"/>
                  </a:cubicBezTo>
                  <a:cubicBezTo>
                    <a:pt x="81" y="144"/>
                    <a:pt x="77" y="143"/>
                    <a:pt x="73" y="142"/>
                  </a:cubicBezTo>
                  <a:close/>
                  <a:moveTo>
                    <a:pt x="263" y="163"/>
                  </a:moveTo>
                  <a:cubicBezTo>
                    <a:pt x="263" y="159"/>
                    <a:pt x="263" y="151"/>
                    <a:pt x="263" y="132"/>
                  </a:cubicBezTo>
                  <a:cubicBezTo>
                    <a:pt x="266" y="132"/>
                    <a:pt x="268" y="132"/>
                    <a:pt x="270" y="132"/>
                  </a:cubicBezTo>
                  <a:cubicBezTo>
                    <a:pt x="274" y="132"/>
                    <a:pt x="278" y="132"/>
                    <a:pt x="281" y="132"/>
                  </a:cubicBezTo>
                  <a:cubicBezTo>
                    <a:pt x="281" y="136"/>
                    <a:pt x="281" y="145"/>
                    <a:pt x="281" y="163"/>
                  </a:cubicBezTo>
                  <a:cubicBezTo>
                    <a:pt x="278" y="163"/>
                    <a:pt x="274" y="163"/>
                    <a:pt x="270" y="163"/>
                  </a:cubicBezTo>
                  <a:cubicBezTo>
                    <a:pt x="268" y="163"/>
                    <a:pt x="266" y="163"/>
                    <a:pt x="263" y="163"/>
                  </a:cubicBezTo>
                  <a:close/>
                  <a:moveTo>
                    <a:pt x="456" y="145"/>
                  </a:moveTo>
                  <a:cubicBezTo>
                    <a:pt x="455" y="145"/>
                    <a:pt x="454" y="145"/>
                    <a:pt x="452" y="146"/>
                  </a:cubicBezTo>
                  <a:cubicBezTo>
                    <a:pt x="452" y="143"/>
                    <a:pt x="452" y="137"/>
                    <a:pt x="452" y="115"/>
                  </a:cubicBezTo>
                  <a:cubicBezTo>
                    <a:pt x="455" y="115"/>
                    <a:pt x="457" y="114"/>
                    <a:pt x="459" y="114"/>
                  </a:cubicBezTo>
                  <a:cubicBezTo>
                    <a:pt x="463" y="113"/>
                    <a:pt x="467" y="112"/>
                    <a:pt x="470" y="111"/>
                  </a:cubicBezTo>
                  <a:cubicBezTo>
                    <a:pt x="470" y="114"/>
                    <a:pt x="470" y="122"/>
                    <a:pt x="470" y="141"/>
                  </a:cubicBezTo>
                  <a:cubicBezTo>
                    <a:pt x="466" y="143"/>
                    <a:pt x="461" y="144"/>
                    <a:pt x="456" y="145"/>
                  </a:cubicBezTo>
                  <a:close/>
                  <a:moveTo>
                    <a:pt x="519" y="122"/>
                  </a:moveTo>
                  <a:cubicBezTo>
                    <a:pt x="519" y="117"/>
                    <a:pt x="519" y="108"/>
                    <a:pt x="519" y="92"/>
                  </a:cubicBezTo>
                  <a:cubicBezTo>
                    <a:pt x="524" y="90"/>
                    <a:pt x="527" y="87"/>
                    <a:pt x="530" y="84"/>
                  </a:cubicBezTo>
                  <a:cubicBezTo>
                    <a:pt x="530" y="90"/>
                    <a:pt x="530" y="98"/>
                    <a:pt x="530" y="108"/>
                  </a:cubicBezTo>
                  <a:cubicBezTo>
                    <a:pt x="530" y="113"/>
                    <a:pt x="526" y="117"/>
                    <a:pt x="519" y="122"/>
                  </a:cubicBezTo>
                  <a:close/>
                </a:path>
              </a:pathLst>
            </a:custGeom>
            <a:solidFill>
              <a:srgbClr val="FED5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40"/>
            <p:cNvSpPr/>
            <p:nvPr/>
          </p:nvSpPr>
          <p:spPr>
            <a:xfrm>
              <a:off x="3556001" y="4429126"/>
              <a:ext cx="460283"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0098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40"/>
            <p:cNvSpPr/>
            <p:nvPr/>
          </p:nvSpPr>
          <p:spPr>
            <a:xfrm>
              <a:off x="3254376" y="4281488"/>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FFF7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40"/>
            <p:cNvSpPr/>
            <p:nvPr/>
          </p:nvSpPr>
          <p:spPr>
            <a:xfrm>
              <a:off x="3241676" y="4268788"/>
              <a:ext cx="1238726" cy="433673"/>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4" y="172"/>
                    <a:pt x="377" y="169"/>
                  </a:cubicBezTo>
                  <a:cubicBezTo>
                    <a:pt x="378" y="169"/>
                    <a:pt x="378" y="169"/>
                    <a:pt x="378" y="169"/>
                  </a:cubicBezTo>
                  <a:cubicBezTo>
                    <a:pt x="379" y="169"/>
                    <a:pt x="380" y="169"/>
                    <a:pt x="380" y="168"/>
                  </a:cubicBezTo>
                  <a:cubicBezTo>
                    <a:pt x="409" y="165"/>
                    <a:pt x="436"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8" y="136"/>
                    <a:pt x="482" y="138"/>
                    <a:pt x="476" y="140"/>
                  </a:cubicBezTo>
                  <a:cubicBezTo>
                    <a:pt x="476" y="135"/>
                    <a:pt x="476" y="126"/>
                    <a:pt x="476" y="110"/>
                  </a:cubicBezTo>
                  <a:cubicBezTo>
                    <a:pt x="483" y="108"/>
                    <a:pt x="489" y="106"/>
                    <a:pt x="494" y="104"/>
                  </a:cubicBezTo>
                  <a:close/>
                  <a:moveTo>
                    <a:pt x="499" y="102"/>
                  </a:moveTo>
                  <a:cubicBezTo>
                    <a:pt x="505" y="100"/>
                    <a:pt x="510" y="98"/>
                    <a:pt x="514" y="95"/>
                  </a:cubicBezTo>
                  <a:cubicBezTo>
                    <a:pt x="514" y="100"/>
                    <a:pt x="514" y="109"/>
                    <a:pt x="514" y="126"/>
                  </a:cubicBezTo>
                  <a:cubicBezTo>
                    <a:pt x="510" y="128"/>
                    <a:pt x="505" y="130"/>
                    <a:pt x="499" y="132"/>
                  </a:cubicBezTo>
                  <a:cubicBezTo>
                    <a:pt x="499" y="129"/>
                    <a:pt x="499" y="121"/>
                    <a:pt x="499" y="102"/>
                  </a:cubicBezTo>
                  <a:close/>
                  <a:moveTo>
                    <a:pt x="305" y="132"/>
                  </a:moveTo>
                  <a:cubicBezTo>
                    <a:pt x="305" y="136"/>
                    <a:pt x="305" y="145"/>
                    <a:pt x="305" y="163"/>
                  </a:cubicBezTo>
                  <a:cubicBezTo>
                    <a:pt x="299" y="163"/>
                    <a:pt x="292" y="163"/>
                    <a:pt x="286" y="163"/>
                  </a:cubicBezTo>
                  <a:cubicBezTo>
                    <a:pt x="286" y="159"/>
                    <a:pt x="286" y="151"/>
                    <a:pt x="286" y="132"/>
                  </a:cubicBezTo>
                  <a:cubicBezTo>
                    <a:pt x="292" y="132"/>
                    <a:pt x="299" y="132"/>
                    <a:pt x="305" y="132"/>
                  </a:cubicBezTo>
                  <a:close/>
                  <a:moveTo>
                    <a:pt x="310" y="131"/>
                  </a:moveTo>
                  <a:cubicBezTo>
                    <a:pt x="316" y="131"/>
                    <a:pt x="322" y="131"/>
                    <a:pt x="328" y="131"/>
                  </a:cubicBezTo>
                  <a:cubicBezTo>
                    <a:pt x="328" y="135"/>
                    <a:pt x="328" y="143"/>
                    <a:pt x="328" y="162"/>
                  </a:cubicBezTo>
                  <a:cubicBezTo>
                    <a:pt x="322" y="162"/>
                    <a:pt x="316" y="162"/>
                    <a:pt x="310" y="163"/>
                  </a:cubicBezTo>
                  <a:cubicBezTo>
                    <a:pt x="310" y="158"/>
                    <a:pt x="310" y="150"/>
                    <a:pt x="310" y="131"/>
                  </a:cubicBezTo>
                  <a:close/>
                  <a:moveTo>
                    <a:pt x="334" y="130"/>
                  </a:moveTo>
                  <a:cubicBezTo>
                    <a:pt x="340" y="130"/>
                    <a:pt x="346" y="129"/>
                    <a:pt x="352" y="129"/>
                  </a:cubicBezTo>
                  <a:cubicBezTo>
                    <a:pt x="352" y="132"/>
                    <a:pt x="352" y="140"/>
                    <a:pt x="352" y="160"/>
                  </a:cubicBezTo>
                  <a:cubicBezTo>
                    <a:pt x="346" y="161"/>
                    <a:pt x="340" y="161"/>
                    <a:pt x="334" y="161"/>
                  </a:cubicBezTo>
                  <a:cubicBezTo>
                    <a:pt x="334" y="157"/>
                    <a:pt x="334" y="148"/>
                    <a:pt x="334" y="130"/>
                  </a:cubicBezTo>
                  <a:close/>
                  <a:moveTo>
                    <a:pt x="357" y="129"/>
                  </a:moveTo>
                  <a:cubicBezTo>
                    <a:pt x="363" y="128"/>
                    <a:pt x="370" y="128"/>
                    <a:pt x="376" y="127"/>
                  </a:cubicBezTo>
                  <a:cubicBezTo>
                    <a:pt x="376" y="127"/>
                    <a:pt x="376" y="127"/>
                    <a:pt x="376" y="127"/>
                  </a:cubicBezTo>
                  <a:cubicBezTo>
                    <a:pt x="376" y="127"/>
                    <a:pt x="376" y="127"/>
                    <a:pt x="376" y="158"/>
                  </a:cubicBezTo>
                  <a:cubicBezTo>
                    <a:pt x="370" y="159"/>
                    <a:pt x="363" y="159"/>
                    <a:pt x="357" y="160"/>
                  </a:cubicBezTo>
                  <a:cubicBezTo>
                    <a:pt x="357" y="155"/>
                    <a:pt x="357" y="146"/>
                    <a:pt x="357" y="129"/>
                  </a:cubicBezTo>
                  <a:close/>
                  <a:moveTo>
                    <a:pt x="381" y="126"/>
                  </a:moveTo>
                  <a:cubicBezTo>
                    <a:pt x="387" y="126"/>
                    <a:pt x="393" y="125"/>
                    <a:pt x="399" y="124"/>
                  </a:cubicBezTo>
                  <a:cubicBezTo>
                    <a:pt x="399" y="127"/>
                    <a:pt x="399" y="135"/>
                    <a:pt x="399" y="156"/>
                  </a:cubicBezTo>
                  <a:cubicBezTo>
                    <a:pt x="393" y="156"/>
                    <a:pt x="387" y="157"/>
                    <a:pt x="381" y="158"/>
                  </a:cubicBezTo>
                  <a:cubicBezTo>
                    <a:pt x="381" y="152"/>
                    <a:pt x="381" y="143"/>
                    <a:pt x="381" y="127"/>
                  </a:cubicBezTo>
                  <a:cubicBezTo>
                    <a:pt x="381" y="127"/>
                    <a:pt x="381" y="127"/>
                    <a:pt x="381" y="126"/>
                  </a:cubicBezTo>
                  <a:close/>
                  <a:moveTo>
                    <a:pt x="405" y="123"/>
                  </a:moveTo>
                  <a:cubicBezTo>
                    <a:pt x="411" y="123"/>
                    <a:pt x="417" y="122"/>
                    <a:pt x="423" y="121"/>
                  </a:cubicBezTo>
                  <a:cubicBezTo>
                    <a:pt x="423" y="124"/>
                    <a:pt x="423" y="133"/>
                    <a:pt x="423" y="152"/>
                  </a:cubicBezTo>
                  <a:cubicBezTo>
                    <a:pt x="417" y="153"/>
                    <a:pt x="411" y="154"/>
                    <a:pt x="405" y="155"/>
                  </a:cubicBezTo>
                  <a:cubicBezTo>
                    <a:pt x="405" y="150"/>
                    <a:pt x="405" y="140"/>
                    <a:pt x="405" y="123"/>
                  </a:cubicBezTo>
                  <a:close/>
                  <a:moveTo>
                    <a:pt x="428" y="120"/>
                  </a:moveTo>
                  <a:cubicBezTo>
                    <a:pt x="435" y="119"/>
                    <a:pt x="441" y="118"/>
                    <a:pt x="447" y="117"/>
                  </a:cubicBezTo>
                  <a:cubicBezTo>
                    <a:pt x="447" y="122"/>
                    <a:pt x="447" y="131"/>
                    <a:pt x="447" y="147"/>
                  </a:cubicBezTo>
                  <a:cubicBezTo>
                    <a:pt x="447" y="147"/>
                    <a:pt x="447" y="147"/>
                    <a:pt x="447" y="147"/>
                  </a:cubicBezTo>
                  <a:cubicBezTo>
                    <a:pt x="441" y="149"/>
                    <a:pt x="435" y="150"/>
                    <a:pt x="428" y="151"/>
                  </a:cubicBezTo>
                  <a:cubicBezTo>
                    <a:pt x="428" y="146"/>
                    <a:pt x="428" y="137"/>
                    <a:pt x="428" y="120"/>
                  </a:cubicBezTo>
                  <a:close/>
                  <a:moveTo>
                    <a:pt x="97" y="117"/>
                  </a:moveTo>
                  <a:cubicBezTo>
                    <a:pt x="103" y="118"/>
                    <a:pt x="109" y="119"/>
                    <a:pt x="115" y="120"/>
                  </a:cubicBezTo>
                  <a:cubicBezTo>
                    <a:pt x="115" y="124"/>
                    <a:pt x="115" y="132"/>
                    <a:pt x="115" y="152"/>
                  </a:cubicBezTo>
                  <a:cubicBezTo>
                    <a:pt x="109" y="150"/>
                    <a:pt x="103" y="149"/>
                    <a:pt x="97" y="148"/>
                  </a:cubicBezTo>
                  <a:cubicBezTo>
                    <a:pt x="97" y="147"/>
                    <a:pt x="97" y="147"/>
                    <a:pt x="97" y="147"/>
                  </a:cubicBezTo>
                  <a:cubicBezTo>
                    <a:pt x="97" y="147"/>
                    <a:pt x="97" y="147"/>
                    <a:pt x="97" y="117"/>
                  </a:cubicBezTo>
                  <a:close/>
                  <a:moveTo>
                    <a:pt x="121" y="121"/>
                  </a:moveTo>
                  <a:cubicBezTo>
                    <a:pt x="127" y="122"/>
                    <a:pt x="133" y="123"/>
                    <a:pt x="139" y="124"/>
                  </a:cubicBezTo>
                  <a:cubicBezTo>
                    <a:pt x="139" y="129"/>
                    <a:pt x="139" y="138"/>
                    <a:pt x="139" y="155"/>
                  </a:cubicBezTo>
                  <a:cubicBezTo>
                    <a:pt x="133" y="154"/>
                    <a:pt x="127" y="153"/>
                    <a:pt x="121" y="153"/>
                  </a:cubicBezTo>
                  <a:cubicBezTo>
                    <a:pt x="121" y="148"/>
                    <a:pt x="121" y="139"/>
                    <a:pt x="121" y="121"/>
                  </a:cubicBezTo>
                  <a:close/>
                  <a:moveTo>
                    <a:pt x="144" y="125"/>
                  </a:moveTo>
                  <a:cubicBezTo>
                    <a:pt x="150" y="125"/>
                    <a:pt x="157" y="126"/>
                    <a:pt x="163" y="127"/>
                  </a:cubicBezTo>
                  <a:cubicBezTo>
                    <a:pt x="163" y="131"/>
                    <a:pt x="163" y="140"/>
                    <a:pt x="163" y="158"/>
                  </a:cubicBezTo>
                  <a:cubicBezTo>
                    <a:pt x="157" y="157"/>
                    <a:pt x="150" y="157"/>
                    <a:pt x="144" y="156"/>
                  </a:cubicBezTo>
                  <a:cubicBezTo>
                    <a:pt x="144" y="153"/>
                    <a:pt x="144" y="146"/>
                    <a:pt x="144" y="125"/>
                  </a:cubicBezTo>
                  <a:close/>
                  <a:moveTo>
                    <a:pt x="168" y="127"/>
                  </a:moveTo>
                  <a:cubicBezTo>
                    <a:pt x="174" y="128"/>
                    <a:pt x="180" y="128"/>
                    <a:pt x="186" y="129"/>
                  </a:cubicBezTo>
                  <a:cubicBezTo>
                    <a:pt x="186" y="132"/>
                    <a:pt x="186" y="140"/>
                    <a:pt x="186" y="160"/>
                  </a:cubicBezTo>
                  <a:cubicBezTo>
                    <a:pt x="180" y="160"/>
                    <a:pt x="174" y="159"/>
                    <a:pt x="168" y="159"/>
                  </a:cubicBezTo>
                  <a:cubicBezTo>
                    <a:pt x="168" y="155"/>
                    <a:pt x="168" y="147"/>
                    <a:pt x="168" y="127"/>
                  </a:cubicBezTo>
                  <a:close/>
                  <a:moveTo>
                    <a:pt x="192" y="129"/>
                  </a:moveTo>
                  <a:cubicBezTo>
                    <a:pt x="198" y="130"/>
                    <a:pt x="204" y="130"/>
                    <a:pt x="210" y="131"/>
                  </a:cubicBezTo>
                  <a:cubicBezTo>
                    <a:pt x="210" y="134"/>
                    <a:pt x="210" y="143"/>
                    <a:pt x="210" y="162"/>
                  </a:cubicBezTo>
                  <a:cubicBezTo>
                    <a:pt x="204" y="161"/>
                    <a:pt x="198" y="161"/>
                    <a:pt x="192" y="161"/>
                  </a:cubicBezTo>
                  <a:cubicBezTo>
                    <a:pt x="192" y="156"/>
                    <a:pt x="192" y="146"/>
                    <a:pt x="192" y="129"/>
                  </a:cubicBezTo>
                  <a:close/>
                  <a:moveTo>
                    <a:pt x="215" y="131"/>
                  </a:moveTo>
                  <a:cubicBezTo>
                    <a:pt x="221" y="131"/>
                    <a:pt x="228" y="131"/>
                    <a:pt x="234" y="132"/>
                  </a:cubicBezTo>
                  <a:cubicBezTo>
                    <a:pt x="234" y="136"/>
                    <a:pt x="234" y="145"/>
                    <a:pt x="234" y="163"/>
                  </a:cubicBezTo>
                  <a:cubicBezTo>
                    <a:pt x="228" y="162"/>
                    <a:pt x="221" y="162"/>
                    <a:pt x="215" y="162"/>
                  </a:cubicBezTo>
                  <a:cubicBezTo>
                    <a:pt x="215" y="158"/>
                    <a:pt x="215" y="149"/>
                    <a:pt x="215" y="131"/>
                  </a:cubicBezTo>
                  <a:close/>
                  <a:moveTo>
                    <a:pt x="239" y="132"/>
                  </a:moveTo>
                  <a:cubicBezTo>
                    <a:pt x="245" y="132"/>
                    <a:pt x="251" y="132"/>
                    <a:pt x="257" y="132"/>
                  </a:cubicBezTo>
                  <a:cubicBezTo>
                    <a:pt x="257" y="137"/>
                    <a:pt x="257" y="146"/>
                    <a:pt x="257" y="163"/>
                  </a:cubicBezTo>
                  <a:cubicBezTo>
                    <a:pt x="251" y="163"/>
                    <a:pt x="245" y="163"/>
                    <a:pt x="239" y="163"/>
                  </a:cubicBezTo>
                  <a:cubicBezTo>
                    <a:pt x="239" y="159"/>
                    <a:pt x="239" y="150"/>
                    <a:pt x="239" y="132"/>
                  </a:cubicBezTo>
                  <a:close/>
                  <a:moveTo>
                    <a:pt x="44" y="103"/>
                  </a:moveTo>
                  <a:cubicBezTo>
                    <a:pt x="44" y="108"/>
                    <a:pt x="44" y="117"/>
                    <a:pt x="44" y="133"/>
                  </a:cubicBezTo>
                  <a:cubicBezTo>
                    <a:pt x="38" y="131"/>
                    <a:pt x="32" y="128"/>
                    <a:pt x="27" y="126"/>
                  </a:cubicBezTo>
                  <a:cubicBezTo>
                    <a:pt x="27" y="123"/>
                    <a:pt x="27" y="116"/>
                    <a:pt x="27" y="96"/>
                  </a:cubicBezTo>
                  <a:cubicBezTo>
                    <a:pt x="32" y="98"/>
                    <a:pt x="38" y="101"/>
                    <a:pt x="44" y="103"/>
                  </a:cubicBezTo>
                  <a:close/>
                  <a:moveTo>
                    <a:pt x="50" y="135"/>
                  </a:moveTo>
                  <a:cubicBezTo>
                    <a:pt x="50" y="135"/>
                    <a:pt x="50" y="135"/>
                    <a:pt x="50" y="105"/>
                  </a:cubicBezTo>
                  <a:cubicBezTo>
                    <a:pt x="56" y="107"/>
                    <a:pt x="62" y="109"/>
                    <a:pt x="68" y="111"/>
                  </a:cubicBezTo>
                  <a:cubicBezTo>
                    <a:pt x="68" y="113"/>
                    <a:pt x="68" y="120"/>
                    <a:pt x="68" y="141"/>
                  </a:cubicBezTo>
                  <a:cubicBezTo>
                    <a:pt x="62" y="139"/>
                    <a:pt x="56" y="138"/>
                    <a:pt x="50" y="136"/>
                  </a:cubicBezTo>
                  <a:cubicBezTo>
                    <a:pt x="50" y="135"/>
                    <a:pt x="50" y="135"/>
                    <a:pt x="50" y="135"/>
                  </a:cubicBezTo>
                  <a:close/>
                  <a:moveTo>
                    <a:pt x="11" y="108"/>
                  </a:moveTo>
                  <a:cubicBezTo>
                    <a:pt x="11" y="108"/>
                    <a:pt x="11" y="108"/>
                    <a:pt x="11" y="86"/>
                  </a:cubicBezTo>
                  <a:cubicBezTo>
                    <a:pt x="14" y="88"/>
                    <a:pt x="18" y="91"/>
                    <a:pt x="22" y="93"/>
                  </a:cubicBezTo>
                  <a:cubicBezTo>
                    <a:pt x="22" y="97"/>
                    <a:pt x="22" y="106"/>
                    <a:pt x="22" y="123"/>
                  </a:cubicBezTo>
                  <a:cubicBezTo>
                    <a:pt x="15" y="118"/>
                    <a:pt x="11" y="113"/>
                    <a:pt x="11" y="108"/>
                  </a:cubicBezTo>
                  <a:close/>
                  <a:moveTo>
                    <a:pt x="73" y="142"/>
                  </a:moveTo>
                  <a:cubicBezTo>
                    <a:pt x="73" y="138"/>
                    <a:pt x="73" y="129"/>
                    <a:pt x="73" y="112"/>
                  </a:cubicBezTo>
                  <a:cubicBezTo>
                    <a:pt x="79" y="113"/>
                    <a:pt x="85" y="115"/>
                    <a:pt x="92" y="116"/>
                  </a:cubicBezTo>
                  <a:cubicBezTo>
                    <a:pt x="92" y="122"/>
                    <a:pt x="92" y="131"/>
                    <a:pt x="92" y="147"/>
                  </a:cubicBezTo>
                  <a:cubicBezTo>
                    <a:pt x="89" y="146"/>
                    <a:pt x="87" y="146"/>
                    <a:pt x="84" y="145"/>
                  </a:cubicBezTo>
                  <a:cubicBezTo>
                    <a:pt x="80" y="144"/>
                    <a:pt x="77" y="143"/>
                    <a:pt x="73" y="142"/>
                  </a:cubicBezTo>
                  <a:close/>
                  <a:moveTo>
                    <a:pt x="263" y="163"/>
                  </a:moveTo>
                  <a:cubicBezTo>
                    <a:pt x="263" y="159"/>
                    <a:pt x="263" y="151"/>
                    <a:pt x="263" y="132"/>
                  </a:cubicBezTo>
                  <a:cubicBezTo>
                    <a:pt x="265" y="132"/>
                    <a:pt x="268" y="132"/>
                    <a:pt x="270" y="132"/>
                  </a:cubicBezTo>
                  <a:cubicBezTo>
                    <a:pt x="274" y="132"/>
                    <a:pt x="277" y="132"/>
                    <a:pt x="281" y="132"/>
                  </a:cubicBezTo>
                  <a:cubicBezTo>
                    <a:pt x="281" y="137"/>
                    <a:pt x="281" y="146"/>
                    <a:pt x="281" y="163"/>
                  </a:cubicBezTo>
                  <a:cubicBezTo>
                    <a:pt x="277" y="163"/>
                    <a:pt x="274" y="163"/>
                    <a:pt x="270" y="163"/>
                  </a:cubicBezTo>
                  <a:cubicBezTo>
                    <a:pt x="268" y="163"/>
                    <a:pt x="265" y="163"/>
                    <a:pt x="263" y="163"/>
                  </a:cubicBezTo>
                  <a:close/>
                  <a:moveTo>
                    <a:pt x="456" y="145"/>
                  </a:moveTo>
                  <a:cubicBezTo>
                    <a:pt x="455" y="145"/>
                    <a:pt x="453" y="146"/>
                    <a:pt x="452" y="146"/>
                  </a:cubicBezTo>
                  <a:cubicBezTo>
                    <a:pt x="452" y="144"/>
                    <a:pt x="452" y="137"/>
                    <a:pt x="452" y="116"/>
                  </a:cubicBezTo>
                  <a:cubicBezTo>
                    <a:pt x="454" y="115"/>
                    <a:pt x="457" y="115"/>
                    <a:pt x="459" y="114"/>
                  </a:cubicBezTo>
                  <a:cubicBezTo>
                    <a:pt x="463" y="113"/>
                    <a:pt x="467" y="112"/>
                    <a:pt x="470" y="111"/>
                  </a:cubicBezTo>
                  <a:cubicBezTo>
                    <a:pt x="470" y="115"/>
                    <a:pt x="470" y="122"/>
                    <a:pt x="470" y="142"/>
                  </a:cubicBezTo>
                  <a:cubicBezTo>
                    <a:pt x="465" y="143"/>
                    <a:pt x="461" y="144"/>
                    <a:pt x="456" y="145"/>
                  </a:cubicBezTo>
                  <a:close/>
                  <a:moveTo>
                    <a:pt x="519" y="123"/>
                  </a:moveTo>
                  <a:cubicBezTo>
                    <a:pt x="519" y="117"/>
                    <a:pt x="519" y="108"/>
                    <a:pt x="519" y="93"/>
                  </a:cubicBezTo>
                  <a:cubicBezTo>
                    <a:pt x="524" y="90"/>
                    <a:pt x="527" y="87"/>
                    <a:pt x="530" y="85"/>
                  </a:cubicBezTo>
                  <a:cubicBezTo>
                    <a:pt x="530" y="91"/>
                    <a:pt x="530" y="98"/>
                    <a:pt x="530" y="108"/>
                  </a:cubicBezTo>
                  <a:cubicBezTo>
                    <a:pt x="530" y="113"/>
                    <a:pt x="526" y="118"/>
                    <a:pt x="519" y="123"/>
                  </a:cubicBezTo>
                  <a:close/>
                </a:path>
              </a:pathLst>
            </a:custGeom>
            <a:solidFill>
              <a:srgbClr val="FED5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40"/>
            <p:cNvSpPr/>
            <p:nvPr/>
          </p:nvSpPr>
          <p:spPr>
            <a:xfrm>
              <a:off x="3613151" y="4314826"/>
              <a:ext cx="460283"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0098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40"/>
            <p:cNvSpPr/>
            <p:nvPr/>
          </p:nvSpPr>
          <p:spPr>
            <a:xfrm>
              <a:off x="3254376" y="4157663"/>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FFF7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40"/>
            <p:cNvSpPr/>
            <p:nvPr/>
          </p:nvSpPr>
          <p:spPr>
            <a:xfrm>
              <a:off x="3241676" y="4144963"/>
              <a:ext cx="1238726"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4" y="172"/>
                    <a:pt x="377" y="168"/>
                  </a:cubicBezTo>
                  <a:cubicBezTo>
                    <a:pt x="378" y="169"/>
                    <a:pt x="378" y="169"/>
                    <a:pt x="378" y="169"/>
                  </a:cubicBezTo>
                  <a:cubicBezTo>
                    <a:pt x="379" y="169"/>
                    <a:pt x="380" y="168"/>
                    <a:pt x="380" y="168"/>
                  </a:cubicBezTo>
                  <a:cubicBezTo>
                    <a:pt x="409" y="165"/>
                    <a:pt x="436"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3"/>
                  </a:moveTo>
                  <a:cubicBezTo>
                    <a:pt x="494" y="108"/>
                    <a:pt x="494" y="118"/>
                    <a:pt x="494" y="134"/>
                  </a:cubicBezTo>
                  <a:cubicBezTo>
                    <a:pt x="488" y="136"/>
                    <a:pt x="482" y="138"/>
                    <a:pt x="476" y="139"/>
                  </a:cubicBezTo>
                  <a:cubicBezTo>
                    <a:pt x="476" y="134"/>
                    <a:pt x="476" y="125"/>
                    <a:pt x="476" y="109"/>
                  </a:cubicBezTo>
                  <a:cubicBezTo>
                    <a:pt x="483" y="107"/>
                    <a:pt x="489" y="105"/>
                    <a:pt x="494" y="103"/>
                  </a:cubicBezTo>
                  <a:close/>
                  <a:moveTo>
                    <a:pt x="499" y="101"/>
                  </a:moveTo>
                  <a:cubicBezTo>
                    <a:pt x="505" y="99"/>
                    <a:pt x="510" y="97"/>
                    <a:pt x="514" y="95"/>
                  </a:cubicBezTo>
                  <a:cubicBezTo>
                    <a:pt x="514" y="99"/>
                    <a:pt x="514" y="108"/>
                    <a:pt x="514" y="125"/>
                  </a:cubicBezTo>
                  <a:cubicBezTo>
                    <a:pt x="510" y="127"/>
                    <a:pt x="505" y="130"/>
                    <a:pt x="499" y="132"/>
                  </a:cubicBezTo>
                  <a:cubicBezTo>
                    <a:pt x="499" y="128"/>
                    <a:pt x="499" y="120"/>
                    <a:pt x="499" y="101"/>
                  </a:cubicBezTo>
                  <a:close/>
                  <a:moveTo>
                    <a:pt x="305" y="131"/>
                  </a:moveTo>
                  <a:cubicBezTo>
                    <a:pt x="305" y="135"/>
                    <a:pt x="305" y="144"/>
                    <a:pt x="305" y="162"/>
                  </a:cubicBezTo>
                  <a:cubicBezTo>
                    <a:pt x="299" y="162"/>
                    <a:pt x="292" y="162"/>
                    <a:pt x="286" y="162"/>
                  </a:cubicBezTo>
                  <a:cubicBezTo>
                    <a:pt x="286" y="159"/>
                    <a:pt x="286" y="150"/>
                    <a:pt x="286" y="131"/>
                  </a:cubicBezTo>
                  <a:cubicBezTo>
                    <a:pt x="292" y="131"/>
                    <a:pt x="299" y="131"/>
                    <a:pt x="305" y="131"/>
                  </a:cubicBezTo>
                  <a:close/>
                  <a:moveTo>
                    <a:pt x="310" y="131"/>
                  </a:moveTo>
                  <a:cubicBezTo>
                    <a:pt x="316" y="131"/>
                    <a:pt x="322" y="130"/>
                    <a:pt x="328" y="130"/>
                  </a:cubicBezTo>
                  <a:cubicBezTo>
                    <a:pt x="328" y="134"/>
                    <a:pt x="328" y="143"/>
                    <a:pt x="328" y="161"/>
                  </a:cubicBezTo>
                  <a:cubicBezTo>
                    <a:pt x="322" y="161"/>
                    <a:pt x="316" y="162"/>
                    <a:pt x="310" y="162"/>
                  </a:cubicBezTo>
                  <a:cubicBezTo>
                    <a:pt x="310" y="158"/>
                    <a:pt x="310" y="149"/>
                    <a:pt x="310" y="131"/>
                  </a:cubicBezTo>
                  <a:close/>
                  <a:moveTo>
                    <a:pt x="334" y="130"/>
                  </a:moveTo>
                  <a:cubicBezTo>
                    <a:pt x="340" y="129"/>
                    <a:pt x="346" y="129"/>
                    <a:pt x="352" y="128"/>
                  </a:cubicBezTo>
                  <a:cubicBezTo>
                    <a:pt x="352" y="131"/>
                    <a:pt x="352" y="139"/>
                    <a:pt x="352" y="160"/>
                  </a:cubicBezTo>
                  <a:cubicBezTo>
                    <a:pt x="346" y="160"/>
                    <a:pt x="340" y="160"/>
                    <a:pt x="334" y="161"/>
                  </a:cubicBezTo>
                  <a:cubicBezTo>
                    <a:pt x="334" y="156"/>
                    <a:pt x="334" y="147"/>
                    <a:pt x="334" y="130"/>
                  </a:cubicBezTo>
                  <a:close/>
                  <a:moveTo>
                    <a:pt x="357" y="128"/>
                  </a:moveTo>
                  <a:cubicBezTo>
                    <a:pt x="363" y="127"/>
                    <a:pt x="370" y="127"/>
                    <a:pt x="376" y="126"/>
                  </a:cubicBezTo>
                  <a:cubicBezTo>
                    <a:pt x="376" y="126"/>
                    <a:pt x="376" y="126"/>
                    <a:pt x="376" y="127"/>
                  </a:cubicBezTo>
                  <a:cubicBezTo>
                    <a:pt x="376" y="127"/>
                    <a:pt x="376" y="127"/>
                    <a:pt x="376" y="158"/>
                  </a:cubicBezTo>
                  <a:cubicBezTo>
                    <a:pt x="370" y="158"/>
                    <a:pt x="363" y="159"/>
                    <a:pt x="357" y="159"/>
                  </a:cubicBezTo>
                  <a:cubicBezTo>
                    <a:pt x="357" y="154"/>
                    <a:pt x="357" y="145"/>
                    <a:pt x="357" y="128"/>
                  </a:cubicBezTo>
                  <a:close/>
                  <a:moveTo>
                    <a:pt x="381" y="126"/>
                  </a:moveTo>
                  <a:cubicBezTo>
                    <a:pt x="387" y="125"/>
                    <a:pt x="393" y="124"/>
                    <a:pt x="399" y="124"/>
                  </a:cubicBezTo>
                  <a:cubicBezTo>
                    <a:pt x="399" y="127"/>
                    <a:pt x="399" y="135"/>
                    <a:pt x="399" y="155"/>
                  </a:cubicBezTo>
                  <a:cubicBezTo>
                    <a:pt x="393" y="156"/>
                    <a:pt x="387" y="156"/>
                    <a:pt x="381" y="157"/>
                  </a:cubicBezTo>
                  <a:cubicBezTo>
                    <a:pt x="381" y="151"/>
                    <a:pt x="381" y="142"/>
                    <a:pt x="381" y="127"/>
                  </a:cubicBezTo>
                  <a:cubicBezTo>
                    <a:pt x="381" y="126"/>
                    <a:pt x="381" y="126"/>
                    <a:pt x="381" y="126"/>
                  </a:cubicBezTo>
                  <a:close/>
                  <a:moveTo>
                    <a:pt x="405" y="123"/>
                  </a:moveTo>
                  <a:cubicBezTo>
                    <a:pt x="411" y="122"/>
                    <a:pt x="417" y="121"/>
                    <a:pt x="423" y="120"/>
                  </a:cubicBezTo>
                  <a:cubicBezTo>
                    <a:pt x="423" y="124"/>
                    <a:pt x="423" y="132"/>
                    <a:pt x="423" y="151"/>
                  </a:cubicBezTo>
                  <a:cubicBezTo>
                    <a:pt x="417" y="152"/>
                    <a:pt x="411" y="153"/>
                    <a:pt x="405" y="154"/>
                  </a:cubicBezTo>
                  <a:cubicBezTo>
                    <a:pt x="405" y="149"/>
                    <a:pt x="405" y="140"/>
                    <a:pt x="405" y="123"/>
                  </a:cubicBezTo>
                  <a:close/>
                  <a:moveTo>
                    <a:pt x="428" y="119"/>
                  </a:moveTo>
                  <a:cubicBezTo>
                    <a:pt x="435" y="118"/>
                    <a:pt x="441" y="117"/>
                    <a:pt x="447" y="116"/>
                  </a:cubicBezTo>
                  <a:cubicBezTo>
                    <a:pt x="447" y="121"/>
                    <a:pt x="447" y="131"/>
                    <a:pt x="447" y="147"/>
                  </a:cubicBezTo>
                  <a:cubicBezTo>
                    <a:pt x="447" y="147"/>
                    <a:pt x="447" y="147"/>
                    <a:pt x="447" y="147"/>
                  </a:cubicBezTo>
                  <a:cubicBezTo>
                    <a:pt x="441" y="148"/>
                    <a:pt x="435" y="149"/>
                    <a:pt x="428" y="150"/>
                  </a:cubicBezTo>
                  <a:cubicBezTo>
                    <a:pt x="428" y="145"/>
                    <a:pt x="428" y="136"/>
                    <a:pt x="428" y="119"/>
                  </a:cubicBezTo>
                  <a:close/>
                  <a:moveTo>
                    <a:pt x="97" y="117"/>
                  </a:moveTo>
                  <a:cubicBezTo>
                    <a:pt x="103" y="118"/>
                    <a:pt x="109" y="119"/>
                    <a:pt x="115" y="120"/>
                  </a:cubicBezTo>
                  <a:cubicBezTo>
                    <a:pt x="115" y="123"/>
                    <a:pt x="115" y="131"/>
                    <a:pt x="115" y="151"/>
                  </a:cubicBezTo>
                  <a:cubicBezTo>
                    <a:pt x="109" y="150"/>
                    <a:pt x="103" y="149"/>
                    <a:pt x="97" y="147"/>
                  </a:cubicBezTo>
                  <a:cubicBezTo>
                    <a:pt x="97" y="147"/>
                    <a:pt x="97" y="147"/>
                    <a:pt x="97" y="147"/>
                  </a:cubicBezTo>
                  <a:cubicBezTo>
                    <a:pt x="97" y="147"/>
                    <a:pt x="97" y="146"/>
                    <a:pt x="97" y="117"/>
                  </a:cubicBezTo>
                  <a:close/>
                  <a:moveTo>
                    <a:pt x="121" y="121"/>
                  </a:moveTo>
                  <a:cubicBezTo>
                    <a:pt x="127" y="122"/>
                    <a:pt x="133" y="123"/>
                    <a:pt x="139" y="123"/>
                  </a:cubicBezTo>
                  <a:cubicBezTo>
                    <a:pt x="139" y="128"/>
                    <a:pt x="139" y="138"/>
                    <a:pt x="139" y="155"/>
                  </a:cubicBezTo>
                  <a:cubicBezTo>
                    <a:pt x="133" y="154"/>
                    <a:pt x="127" y="153"/>
                    <a:pt x="121" y="152"/>
                  </a:cubicBezTo>
                  <a:cubicBezTo>
                    <a:pt x="121" y="147"/>
                    <a:pt x="121" y="138"/>
                    <a:pt x="121" y="121"/>
                  </a:cubicBezTo>
                  <a:close/>
                  <a:moveTo>
                    <a:pt x="144" y="124"/>
                  </a:moveTo>
                  <a:cubicBezTo>
                    <a:pt x="150" y="125"/>
                    <a:pt x="157" y="126"/>
                    <a:pt x="163" y="126"/>
                  </a:cubicBezTo>
                  <a:cubicBezTo>
                    <a:pt x="163" y="131"/>
                    <a:pt x="163" y="140"/>
                    <a:pt x="163" y="157"/>
                  </a:cubicBezTo>
                  <a:cubicBezTo>
                    <a:pt x="157" y="157"/>
                    <a:pt x="150" y="156"/>
                    <a:pt x="144" y="155"/>
                  </a:cubicBezTo>
                  <a:cubicBezTo>
                    <a:pt x="144" y="153"/>
                    <a:pt x="144" y="145"/>
                    <a:pt x="144" y="124"/>
                  </a:cubicBezTo>
                  <a:close/>
                  <a:moveTo>
                    <a:pt x="168" y="127"/>
                  </a:moveTo>
                  <a:cubicBezTo>
                    <a:pt x="174" y="127"/>
                    <a:pt x="180" y="128"/>
                    <a:pt x="186" y="128"/>
                  </a:cubicBezTo>
                  <a:cubicBezTo>
                    <a:pt x="186" y="131"/>
                    <a:pt x="186" y="139"/>
                    <a:pt x="186" y="159"/>
                  </a:cubicBezTo>
                  <a:cubicBezTo>
                    <a:pt x="180" y="159"/>
                    <a:pt x="174" y="158"/>
                    <a:pt x="168" y="158"/>
                  </a:cubicBezTo>
                  <a:cubicBezTo>
                    <a:pt x="168" y="154"/>
                    <a:pt x="168" y="146"/>
                    <a:pt x="168" y="127"/>
                  </a:cubicBezTo>
                  <a:close/>
                  <a:moveTo>
                    <a:pt x="192" y="129"/>
                  </a:moveTo>
                  <a:cubicBezTo>
                    <a:pt x="198" y="129"/>
                    <a:pt x="204" y="130"/>
                    <a:pt x="210" y="130"/>
                  </a:cubicBezTo>
                  <a:cubicBezTo>
                    <a:pt x="210" y="134"/>
                    <a:pt x="210" y="142"/>
                    <a:pt x="210" y="161"/>
                  </a:cubicBezTo>
                  <a:cubicBezTo>
                    <a:pt x="204" y="161"/>
                    <a:pt x="198" y="160"/>
                    <a:pt x="192" y="160"/>
                  </a:cubicBezTo>
                  <a:cubicBezTo>
                    <a:pt x="192" y="155"/>
                    <a:pt x="192" y="146"/>
                    <a:pt x="192" y="129"/>
                  </a:cubicBezTo>
                  <a:close/>
                  <a:moveTo>
                    <a:pt x="215" y="130"/>
                  </a:moveTo>
                  <a:cubicBezTo>
                    <a:pt x="221" y="130"/>
                    <a:pt x="228" y="131"/>
                    <a:pt x="234" y="131"/>
                  </a:cubicBezTo>
                  <a:cubicBezTo>
                    <a:pt x="234" y="135"/>
                    <a:pt x="234" y="144"/>
                    <a:pt x="234" y="162"/>
                  </a:cubicBezTo>
                  <a:cubicBezTo>
                    <a:pt x="228" y="162"/>
                    <a:pt x="221" y="162"/>
                    <a:pt x="215" y="161"/>
                  </a:cubicBezTo>
                  <a:cubicBezTo>
                    <a:pt x="215" y="157"/>
                    <a:pt x="215" y="148"/>
                    <a:pt x="215" y="130"/>
                  </a:cubicBezTo>
                  <a:close/>
                  <a:moveTo>
                    <a:pt x="239" y="131"/>
                  </a:moveTo>
                  <a:cubicBezTo>
                    <a:pt x="245" y="131"/>
                    <a:pt x="251" y="131"/>
                    <a:pt x="257" y="131"/>
                  </a:cubicBezTo>
                  <a:cubicBezTo>
                    <a:pt x="257" y="136"/>
                    <a:pt x="257" y="145"/>
                    <a:pt x="257" y="162"/>
                  </a:cubicBezTo>
                  <a:cubicBezTo>
                    <a:pt x="251" y="162"/>
                    <a:pt x="245" y="162"/>
                    <a:pt x="239" y="162"/>
                  </a:cubicBezTo>
                  <a:cubicBezTo>
                    <a:pt x="239" y="158"/>
                    <a:pt x="239" y="150"/>
                    <a:pt x="239" y="131"/>
                  </a:cubicBezTo>
                  <a:close/>
                  <a:moveTo>
                    <a:pt x="44" y="102"/>
                  </a:moveTo>
                  <a:cubicBezTo>
                    <a:pt x="44" y="107"/>
                    <a:pt x="44" y="116"/>
                    <a:pt x="44" y="133"/>
                  </a:cubicBezTo>
                  <a:cubicBezTo>
                    <a:pt x="38" y="130"/>
                    <a:pt x="32" y="128"/>
                    <a:pt x="27" y="125"/>
                  </a:cubicBezTo>
                  <a:cubicBezTo>
                    <a:pt x="27" y="122"/>
                    <a:pt x="27" y="115"/>
                    <a:pt x="27" y="95"/>
                  </a:cubicBezTo>
                  <a:cubicBezTo>
                    <a:pt x="32" y="98"/>
                    <a:pt x="38" y="100"/>
                    <a:pt x="44" y="102"/>
                  </a:cubicBezTo>
                  <a:close/>
                  <a:moveTo>
                    <a:pt x="50" y="135"/>
                  </a:moveTo>
                  <a:cubicBezTo>
                    <a:pt x="50" y="135"/>
                    <a:pt x="50" y="134"/>
                    <a:pt x="50" y="105"/>
                  </a:cubicBezTo>
                  <a:cubicBezTo>
                    <a:pt x="56" y="106"/>
                    <a:pt x="62" y="108"/>
                    <a:pt x="68" y="110"/>
                  </a:cubicBezTo>
                  <a:cubicBezTo>
                    <a:pt x="68" y="113"/>
                    <a:pt x="68" y="120"/>
                    <a:pt x="68" y="140"/>
                  </a:cubicBezTo>
                  <a:cubicBezTo>
                    <a:pt x="62" y="139"/>
                    <a:pt x="56" y="137"/>
                    <a:pt x="50" y="135"/>
                  </a:cubicBezTo>
                  <a:cubicBezTo>
                    <a:pt x="50" y="135"/>
                    <a:pt x="50" y="135"/>
                    <a:pt x="50" y="135"/>
                  </a:cubicBezTo>
                  <a:close/>
                  <a:moveTo>
                    <a:pt x="11" y="108"/>
                  </a:moveTo>
                  <a:cubicBezTo>
                    <a:pt x="11" y="108"/>
                    <a:pt x="11" y="108"/>
                    <a:pt x="11" y="85"/>
                  </a:cubicBezTo>
                  <a:cubicBezTo>
                    <a:pt x="14" y="88"/>
                    <a:pt x="18" y="90"/>
                    <a:pt x="22" y="93"/>
                  </a:cubicBezTo>
                  <a:cubicBezTo>
                    <a:pt x="22" y="97"/>
                    <a:pt x="22" y="105"/>
                    <a:pt x="22" y="122"/>
                  </a:cubicBezTo>
                  <a:cubicBezTo>
                    <a:pt x="15" y="117"/>
                    <a:pt x="11" y="112"/>
                    <a:pt x="11" y="108"/>
                  </a:cubicBezTo>
                  <a:close/>
                  <a:moveTo>
                    <a:pt x="73" y="142"/>
                  </a:moveTo>
                  <a:cubicBezTo>
                    <a:pt x="73" y="137"/>
                    <a:pt x="73" y="128"/>
                    <a:pt x="73" y="111"/>
                  </a:cubicBezTo>
                  <a:cubicBezTo>
                    <a:pt x="79" y="113"/>
                    <a:pt x="85" y="114"/>
                    <a:pt x="92" y="116"/>
                  </a:cubicBezTo>
                  <a:cubicBezTo>
                    <a:pt x="92" y="121"/>
                    <a:pt x="92" y="130"/>
                    <a:pt x="92" y="146"/>
                  </a:cubicBezTo>
                  <a:cubicBezTo>
                    <a:pt x="89" y="146"/>
                    <a:pt x="87" y="145"/>
                    <a:pt x="84" y="145"/>
                  </a:cubicBezTo>
                  <a:cubicBezTo>
                    <a:pt x="80" y="144"/>
                    <a:pt x="77" y="143"/>
                    <a:pt x="73" y="142"/>
                  </a:cubicBezTo>
                  <a:close/>
                  <a:moveTo>
                    <a:pt x="263" y="162"/>
                  </a:moveTo>
                  <a:cubicBezTo>
                    <a:pt x="263" y="159"/>
                    <a:pt x="263" y="150"/>
                    <a:pt x="263" y="131"/>
                  </a:cubicBezTo>
                  <a:cubicBezTo>
                    <a:pt x="265" y="131"/>
                    <a:pt x="268" y="132"/>
                    <a:pt x="270" y="132"/>
                  </a:cubicBezTo>
                  <a:cubicBezTo>
                    <a:pt x="274" y="132"/>
                    <a:pt x="277" y="131"/>
                    <a:pt x="281" y="131"/>
                  </a:cubicBezTo>
                  <a:cubicBezTo>
                    <a:pt x="281" y="136"/>
                    <a:pt x="281" y="145"/>
                    <a:pt x="281" y="162"/>
                  </a:cubicBezTo>
                  <a:cubicBezTo>
                    <a:pt x="277" y="162"/>
                    <a:pt x="274" y="163"/>
                    <a:pt x="270" y="163"/>
                  </a:cubicBezTo>
                  <a:cubicBezTo>
                    <a:pt x="268" y="163"/>
                    <a:pt x="265" y="162"/>
                    <a:pt x="263" y="162"/>
                  </a:cubicBezTo>
                  <a:close/>
                  <a:moveTo>
                    <a:pt x="456" y="145"/>
                  </a:moveTo>
                  <a:cubicBezTo>
                    <a:pt x="455" y="145"/>
                    <a:pt x="453" y="145"/>
                    <a:pt x="452" y="145"/>
                  </a:cubicBezTo>
                  <a:cubicBezTo>
                    <a:pt x="452" y="143"/>
                    <a:pt x="452" y="136"/>
                    <a:pt x="452" y="115"/>
                  </a:cubicBezTo>
                  <a:cubicBezTo>
                    <a:pt x="454" y="114"/>
                    <a:pt x="457" y="114"/>
                    <a:pt x="459" y="114"/>
                  </a:cubicBezTo>
                  <a:cubicBezTo>
                    <a:pt x="463" y="113"/>
                    <a:pt x="467" y="112"/>
                    <a:pt x="470" y="111"/>
                  </a:cubicBezTo>
                  <a:cubicBezTo>
                    <a:pt x="470" y="114"/>
                    <a:pt x="470" y="122"/>
                    <a:pt x="470" y="141"/>
                  </a:cubicBezTo>
                  <a:cubicBezTo>
                    <a:pt x="465" y="142"/>
                    <a:pt x="461" y="143"/>
                    <a:pt x="456" y="145"/>
                  </a:cubicBezTo>
                  <a:close/>
                  <a:moveTo>
                    <a:pt x="519" y="122"/>
                  </a:moveTo>
                  <a:cubicBezTo>
                    <a:pt x="519" y="117"/>
                    <a:pt x="519" y="108"/>
                    <a:pt x="519" y="92"/>
                  </a:cubicBezTo>
                  <a:cubicBezTo>
                    <a:pt x="524" y="89"/>
                    <a:pt x="527" y="87"/>
                    <a:pt x="530" y="84"/>
                  </a:cubicBezTo>
                  <a:cubicBezTo>
                    <a:pt x="530" y="90"/>
                    <a:pt x="530" y="98"/>
                    <a:pt x="530" y="108"/>
                  </a:cubicBezTo>
                  <a:cubicBezTo>
                    <a:pt x="530" y="112"/>
                    <a:pt x="526" y="117"/>
                    <a:pt x="519" y="122"/>
                  </a:cubicBezTo>
                  <a:close/>
                </a:path>
              </a:pathLst>
            </a:custGeom>
            <a:solidFill>
              <a:srgbClr val="FED5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40"/>
            <p:cNvSpPr/>
            <p:nvPr/>
          </p:nvSpPr>
          <p:spPr>
            <a:xfrm>
              <a:off x="3613151" y="4189413"/>
              <a:ext cx="460283"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0098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0"/>
            <p:cNvSpPr/>
            <p:nvPr/>
          </p:nvSpPr>
          <p:spPr>
            <a:xfrm>
              <a:off x="3133726" y="4024313"/>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FFF7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0"/>
            <p:cNvSpPr/>
            <p:nvPr/>
          </p:nvSpPr>
          <p:spPr>
            <a:xfrm>
              <a:off x="3119438" y="4011613"/>
              <a:ext cx="1238726"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3" y="172"/>
                    <a:pt x="377" y="169"/>
                  </a:cubicBezTo>
                  <a:cubicBezTo>
                    <a:pt x="377" y="169"/>
                    <a:pt x="377" y="169"/>
                    <a:pt x="378" y="169"/>
                  </a:cubicBezTo>
                  <a:cubicBezTo>
                    <a:pt x="379" y="169"/>
                    <a:pt x="379" y="169"/>
                    <a:pt x="380" y="168"/>
                  </a:cubicBezTo>
                  <a:cubicBezTo>
                    <a:pt x="409" y="165"/>
                    <a:pt x="435"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8" y="136"/>
                    <a:pt x="482" y="138"/>
                    <a:pt x="476" y="140"/>
                  </a:cubicBezTo>
                  <a:cubicBezTo>
                    <a:pt x="476" y="135"/>
                    <a:pt x="476" y="126"/>
                    <a:pt x="476" y="110"/>
                  </a:cubicBezTo>
                  <a:cubicBezTo>
                    <a:pt x="482" y="108"/>
                    <a:pt x="488" y="106"/>
                    <a:pt x="494" y="104"/>
                  </a:cubicBezTo>
                  <a:close/>
                  <a:moveTo>
                    <a:pt x="499" y="102"/>
                  </a:moveTo>
                  <a:cubicBezTo>
                    <a:pt x="504" y="100"/>
                    <a:pt x="509" y="98"/>
                    <a:pt x="514" y="95"/>
                  </a:cubicBezTo>
                  <a:cubicBezTo>
                    <a:pt x="514" y="100"/>
                    <a:pt x="514" y="109"/>
                    <a:pt x="514" y="126"/>
                  </a:cubicBezTo>
                  <a:cubicBezTo>
                    <a:pt x="509" y="128"/>
                    <a:pt x="504" y="130"/>
                    <a:pt x="499" y="132"/>
                  </a:cubicBezTo>
                  <a:cubicBezTo>
                    <a:pt x="499" y="129"/>
                    <a:pt x="499" y="121"/>
                    <a:pt x="499" y="102"/>
                  </a:cubicBezTo>
                  <a:close/>
                  <a:moveTo>
                    <a:pt x="305" y="132"/>
                  </a:moveTo>
                  <a:cubicBezTo>
                    <a:pt x="305" y="136"/>
                    <a:pt x="305" y="145"/>
                    <a:pt x="305" y="163"/>
                  </a:cubicBezTo>
                  <a:cubicBezTo>
                    <a:pt x="298" y="163"/>
                    <a:pt x="292" y="163"/>
                    <a:pt x="286" y="163"/>
                  </a:cubicBezTo>
                  <a:cubicBezTo>
                    <a:pt x="286" y="159"/>
                    <a:pt x="286" y="151"/>
                    <a:pt x="286" y="132"/>
                  </a:cubicBezTo>
                  <a:cubicBezTo>
                    <a:pt x="292" y="132"/>
                    <a:pt x="298" y="132"/>
                    <a:pt x="305" y="132"/>
                  </a:cubicBezTo>
                  <a:close/>
                  <a:moveTo>
                    <a:pt x="310" y="131"/>
                  </a:moveTo>
                  <a:cubicBezTo>
                    <a:pt x="316" y="131"/>
                    <a:pt x="322" y="131"/>
                    <a:pt x="328" y="131"/>
                  </a:cubicBezTo>
                  <a:cubicBezTo>
                    <a:pt x="328" y="135"/>
                    <a:pt x="328" y="143"/>
                    <a:pt x="328" y="162"/>
                  </a:cubicBezTo>
                  <a:cubicBezTo>
                    <a:pt x="322" y="162"/>
                    <a:pt x="316" y="162"/>
                    <a:pt x="310" y="163"/>
                  </a:cubicBezTo>
                  <a:cubicBezTo>
                    <a:pt x="310" y="158"/>
                    <a:pt x="310" y="150"/>
                    <a:pt x="310" y="131"/>
                  </a:cubicBezTo>
                  <a:close/>
                  <a:moveTo>
                    <a:pt x="334" y="130"/>
                  </a:moveTo>
                  <a:cubicBezTo>
                    <a:pt x="340" y="130"/>
                    <a:pt x="346" y="129"/>
                    <a:pt x="352" y="129"/>
                  </a:cubicBezTo>
                  <a:cubicBezTo>
                    <a:pt x="352" y="132"/>
                    <a:pt x="352" y="140"/>
                    <a:pt x="352" y="160"/>
                  </a:cubicBezTo>
                  <a:cubicBezTo>
                    <a:pt x="346" y="161"/>
                    <a:pt x="340" y="161"/>
                    <a:pt x="334" y="161"/>
                  </a:cubicBezTo>
                  <a:cubicBezTo>
                    <a:pt x="334" y="157"/>
                    <a:pt x="334" y="148"/>
                    <a:pt x="334" y="130"/>
                  </a:cubicBezTo>
                  <a:close/>
                  <a:moveTo>
                    <a:pt x="357" y="129"/>
                  </a:moveTo>
                  <a:cubicBezTo>
                    <a:pt x="363" y="128"/>
                    <a:pt x="369" y="128"/>
                    <a:pt x="376" y="127"/>
                  </a:cubicBezTo>
                  <a:cubicBezTo>
                    <a:pt x="376" y="127"/>
                    <a:pt x="376" y="127"/>
                    <a:pt x="376" y="127"/>
                  </a:cubicBezTo>
                  <a:cubicBezTo>
                    <a:pt x="376" y="127"/>
                    <a:pt x="376" y="127"/>
                    <a:pt x="376" y="158"/>
                  </a:cubicBezTo>
                  <a:cubicBezTo>
                    <a:pt x="369" y="159"/>
                    <a:pt x="363" y="159"/>
                    <a:pt x="357" y="160"/>
                  </a:cubicBezTo>
                  <a:cubicBezTo>
                    <a:pt x="357" y="155"/>
                    <a:pt x="357" y="146"/>
                    <a:pt x="357" y="129"/>
                  </a:cubicBezTo>
                  <a:close/>
                  <a:moveTo>
                    <a:pt x="380" y="126"/>
                  </a:moveTo>
                  <a:cubicBezTo>
                    <a:pt x="387" y="126"/>
                    <a:pt x="393" y="125"/>
                    <a:pt x="399" y="124"/>
                  </a:cubicBezTo>
                  <a:cubicBezTo>
                    <a:pt x="399" y="127"/>
                    <a:pt x="399" y="135"/>
                    <a:pt x="399" y="156"/>
                  </a:cubicBezTo>
                  <a:cubicBezTo>
                    <a:pt x="393" y="156"/>
                    <a:pt x="387" y="157"/>
                    <a:pt x="381" y="158"/>
                  </a:cubicBezTo>
                  <a:cubicBezTo>
                    <a:pt x="381" y="152"/>
                    <a:pt x="381" y="143"/>
                    <a:pt x="381" y="127"/>
                  </a:cubicBezTo>
                  <a:cubicBezTo>
                    <a:pt x="381" y="127"/>
                    <a:pt x="381" y="127"/>
                    <a:pt x="380" y="126"/>
                  </a:cubicBezTo>
                  <a:close/>
                  <a:moveTo>
                    <a:pt x="405" y="123"/>
                  </a:moveTo>
                  <a:cubicBezTo>
                    <a:pt x="411" y="123"/>
                    <a:pt x="417" y="122"/>
                    <a:pt x="423" y="121"/>
                  </a:cubicBezTo>
                  <a:cubicBezTo>
                    <a:pt x="423" y="124"/>
                    <a:pt x="423" y="133"/>
                    <a:pt x="423" y="152"/>
                  </a:cubicBezTo>
                  <a:cubicBezTo>
                    <a:pt x="417" y="153"/>
                    <a:pt x="411" y="154"/>
                    <a:pt x="405" y="155"/>
                  </a:cubicBezTo>
                  <a:cubicBezTo>
                    <a:pt x="405" y="150"/>
                    <a:pt x="405" y="140"/>
                    <a:pt x="405" y="123"/>
                  </a:cubicBezTo>
                  <a:close/>
                  <a:moveTo>
                    <a:pt x="428" y="120"/>
                  </a:moveTo>
                  <a:cubicBezTo>
                    <a:pt x="434" y="119"/>
                    <a:pt x="441" y="118"/>
                    <a:pt x="447" y="117"/>
                  </a:cubicBezTo>
                  <a:cubicBezTo>
                    <a:pt x="447" y="122"/>
                    <a:pt x="447" y="131"/>
                    <a:pt x="447" y="147"/>
                  </a:cubicBezTo>
                  <a:cubicBezTo>
                    <a:pt x="447" y="147"/>
                    <a:pt x="447" y="147"/>
                    <a:pt x="447" y="147"/>
                  </a:cubicBezTo>
                  <a:cubicBezTo>
                    <a:pt x="441" y="149"/>
                    <a:pt x="434" y="150"/>
                    <a:pt x="428" y="151"/>
                  </a:cubicBezTo>
                  <a:cubicBezTo>
                    <a:pt x="428" y="146"/>
                    <a:pt x="428" y="137"/>
                    <a:pt x="428" y="120"/>
                  </a:cubicBezTo>
                  <a:close/>
                  <a:moveTo>
                    <a:pt x="97" y="117"/>
                  </a:moveTo>
                  <a:cubicBezTo>
                    <a:pt x="102" y="118"/>
                    <a:pt x="109" y="119"/>
                    <a:pt x="115" y="120"/>
                  </a:cubicBezTo>
                  <a:cubicBezTo>
                    <a:pt x="115" y="124"/>
                    <a:pt x="115" y="132"/>
                    <a:pt x="115" y="152"/>
                  </a:cubicBezTo>
                  <a:cubicBezTo>
                    <a:pt x="108" y="150"/>
                    <a:pt x="102" y="149"/>
                    <a:pt x="97" y="148"/>
                  </a:cubicBezTo>
                  <a:cubicBezTo>
                    <a:pt x="97" y="147"/>
                    <a:pt x="97" y="147"/>
                    <a:pt x="97" y="147"/>
                  </a:cubicBezTo>
                  <a:cubicBezTo>
                    <a:pt x="97" y="147"/>
                    <a:pt x="97" y="147"/>
                    <a:pt x="97" y="117"/>
                  </a:cubicBezTo>
                  <a:close/>
                  <a:moveTo>
                    <a:pt x="121" y="121"/>
                  </a:moveTo>
                  <a:cubicBezTo>
                    <a:pt x="127" y="122"/>
                    <a:pt x="133" y="123"/>
                    <a:pt x="139" y="124"/>
                  </a:cubicBezTo>
                  <a:cubicBezTo>
                    <a:pt x="139" y="129"/>
                    <a:pt x="139" y="138"/>
                    <a:pt x="139" y="155"/>
                  </a:cubicBezTo>
                  <a:cubicBezTo>
                    <a:pt x="133" y="154"/>
                    <a:pt x="127" y="153"/>
                    <a:pt x="121" y="153"/>
                  </a:cubicBezTo>
                  <a:cubicBezTo>
                    <a:pt x="121" y="148"/>
                    <a:pt x="121" y="139"/>
                    <a:pt x="121" y="121"/>
                  </a:cubicBezTo>
                  <a:close/>
                  <a:moveTo>
                    <a:pt x="144" y="125"/>
                  </a:moveTo>
                  <a:cubicBezTo>
                    <a:pt x="150" y="125"/>
                    <a:pt x="156" y="126"/>
                    <a:pt x="163" y="127"/>
                  </a:cubicBezTo>
                  <a:cubicBezTo>
                    <a:pt x="163" y="131"/>
                    <a:pt x="163" y="140"/>
                    <a:pt x="163" y="158"/>
                  </a:cubicBezTo>
                  <a:cubicBezTo>
                    <a:pt x="156" y="157"/>
                    <a:pt x="150" y="157"/>
                    <a:pt x="144" y="156"/>
                  </a:cubicBezTo>
                  <a:cubicBezTo>
                    <a:pt x="144" y="153"/>
                    <a:pt x="144" y="146"/>
                    <a:pt x="144" y="125"/>
                  </a:cubicBezTo>
                  <a:close/>
                  <a:moveTo>
                    <a:pt x="168" y="127"/>
                  </a:moveTo>
                  <a:cubicBezTo>
                    <a:pt x="174" y="128"/>
                    <a:pt x="180" y="128"/>
                    <a:pt x="186" y="129"/>
                  </a:cubicBezTo>
                  <a:cubicBezTo>
                    <a:pt x="186" y="132"/>
                    <a:pt x="186" y="140"/>
                    <a:pt x="186" y="160"/>
                  </a:cubicBezTo>
                  <a:cubicBezTo>
                    <a:pt x="180" y="160"/>
                    <a:pt x="174" y="159"/>
                    <a:pt x="168" y="159"/>
                  </a:cubicBezTo>
                  <a:cubicBezTo>
                    <a:pt x="168" y="155"/>
                    <a:pt x="168" y="147"/>
                    <a:pt x="168" y="127"/>
                  </a:cubicBezTo>
                  <a:close/>
                  <a:moveTo>
                    <a:pt x="192" y="129"/>
                  </a:moveTo>
                  <a:cubicBezTo>
                    <a:pt x="198" y="130"/>
                    <a:pt x="204" y="130"/>
                    <a:pt x="210" y="131"/>
                  </a:cubicBezTo>
                  <a:cubicBezTo>
                    <a:pt x="210" y="134"/>
                    <a:pt x="210" y="143"/>
                    <a:pt x="210" y="162"/>
                  </a:cubicBezTo>
                  <a:cubicBezTo>
                    <a:pt x="204" y="161"/>
                    <a:pt x="198" y="161"/>
                    <a:pt x="192" y="161"/>
                  </a:cubicBezTo>
                  <a:cubicBezTo>
                    <a:pt x="192" y="156"/>
                    <a:pt x="192" y="146"/>
                    <a:pt x="192" y="129"/>
                  </a:cubicBezTo>
                  <a:close/>
                  <a:moveTo>
                    <a:pt x="215" y="131"/>
                  </a:moveTo>
                  <a:cubicBezTo>
                    <a:pt x="221" y="131"/>
                    <a:pt x="227" y="131"/>
                    <a:pt x="234" y="132"/>
                  </a:cubicBezTo>
                  <a:cubicBezTo>
                    <a:pt x="234" y="136"/>
                    <a:pt x="234" y="145"/>
                    <a:pt x="234" y="163"/>
                  </a:cubicBezTo>
                  <a:cubicBezTo>
                    <a:pt x="227" y="162"/>
                    <a:pt x="221" y="162"/>
                    <a:pt x="215" y="162"/>
                  </a:cubicBezTo>
                  <a:cubicBezTo>
                    <a:pt x="215" y="158"/>
                    <a:pt x="215" y="149"/>
                    <a:pt x="215" y="131"/>
                  </a:cubicBezTo>
                  <a:close/>
                  <a:moveTo>
                    <a:pt x="239" y="132"/>
                  </a:moveTo>
                  <a:cubicBezTo>
                    <a:pt x="245" y="132"/>
                    <a:pt x="251" y="132"/>
                    <a:pt x="257" y="132"/>
                  </a:cubicBezTo>
                  <a:cubicBezTo>
                    <a:pt x="257" y="137"/>
                    <a:pt x="257" y="146"/>
                    <a:pt x="257" y="163"/>
                  </a:cubicBezTo>
                  <a:cubicBezTo>
                    <a:pt x="251" y="163"/>
                    <a:pt x="245" y="163"/>
                    <a:pt x="239" y="163"/>
                  </a:cubicBezTo>
                  <a:cubicBezTo>
                    <a:pt x="239" y="159"/>
                    <a:pt x="239" y="150"/>
                    <a:pt x="239" y="132"/>
                  </a:cubicBezTo>
                  <a:close/>
                  <a:moveTo>
                    <a:pt x="44" y="103"/>
                  </a:moveTo>
                  <a:cubicBezTo>
                    <a:pt x="44" y="108"/>
                    <a:pt x="44" y="117"/>
                    <a:pt x="44" y="133"/>
                  </a:cubicBezTo>
                  <a:cubicBezTo>
                    <a:pt x="37" y="131"/>
                    <a:pt x="32" y="128"/>
                    <a:pt x="27" y="126"/>
                  </a:cubicBezTo>
                  <a:cubicBezTo>
                    <a:pt x="27" y="123"/>
                    <a:pt x="27" y="116"/>
                    <a:pt x="27" y="96"/>
                  </a:cubicBezTo>
                  <a:cubicBezTo>
                    <a:pt x="32" y="98"/>
                    <a:pt x="37" y="101"/>
                    <a:pt x="44" y="103"/>
                  </a:cubicBezTo>
                  <a:close/>
                  <a:moveTo>
                    <a:pt x="50" y="135"/>
                  </a:moveTo>
                  <a:cubicBezTo>
                    <a:pt x="50" y="135"/>
                    <a:pt x="50" y="135"/>
                    <a:pt x="50" y="105"/>
                  </a:cubicBezTo>
                  <a:cubicBezTo>
                    <a:pt x="55" y="107"/>
                    <a:pt x="61" y="109"/>
                    <a:pt x="68" y="111"/>
                  </a:cubicBezTo>
                  <a:cubicBezTo>
                    <a:pt x="68" y="113"/>
                    <a:pt x="68" y="120"/>
                    <a:pt x="68" y="141"/>
                  </a:cubicBezTo>
                  <a:cubicBezTo>
                    <a:pt x="61" y="139"/>
                    <a:pt x="55" y="138"/>
                    <a:pt x="50" y="136"/>
                  </a:cubicBezTo>
                  <a:cubicBezTo>
                    <a:pt x="50" y="135"/>
                    <a:pt x="50" y="135"/>
                    <a:pt x="50" y="135"/>
                  </a:cubicBezTo>
                  <a:close/>
                  <a:moveTo>
                    <a:pt x="11" y="108"/>
                  </a:moveTo>
                  <a:cubicBezTo>
                    <a:pt x="11" y="108"/>
                    <a:pt x="11" y="108"/>
                    <a:pt x="11" y="86"/>
                  </a:cubicBezTo>
                  <a:cubicBezTo>
                    <a:pt x="14" y="88"/>
                    <a:pt x="17" y="91"/>
                    <a:pt x="22" y="93"/>
                  </a:cubicBezTo>
                  <a:cubicBezTo>
                    <a:pt x="22" y="97"/>
                    <a:pt x="22" y="106"/>
                    <a:pt x="22" y="123"/>
                  </a:cubicBezTo>
                  <a:cubicBezTo>
                    <a:pt x="15" y="118"/>
                    <a:pt x="11" y="113"/>
                    <a:pt x="11" y="108"/>
                  </a:cubicBezTo>
                  <a:close/>
                  <a:moveTo>
                    <a:pt x="73" y="142"/>
                  </a:moveTo>
                  <a:cubicBezTo>
                    <a:pt x="73" y="138"/>
                    <a:pt x="73" y="129"/>
                    <a:pt x="73" y="112"/>
                  </a:cubicBezTo>
                  <a:cubicBezTo>
                    <a:pt x="79" y="113"/>
                    <a:pt x="85" y="115"/>
                    <a:pt x="92" y="116"/>
                  </a:cubicBezTo>
                  <a:cubicBezTo>
                    <a:pt x="92" y="122"/>
                    <a:pt x="92" y="131"/>
                    <a:pt x="92" y="147"/>
                  </a:cubicBezTo>
                  <a:cubicBezTo>
                    <a:pt x="89" y="146"/>
                    <a:pt x="86" y="146"/>
                    <a:pt x="84" y="145"/>
                  </a:cubicBezTo>
                  <a:cubicBezTo>
                    <a:pt x="80" y="144"/>
                    <a:pt x="76" y="143"/>
                    <a:pt x="73" y="142"/>
                  </a:cubicBezTo>
                  <a:close/>
                  <a:moveTo>
                    <a:pt x="263" y="163"/>
                  </a:moveTo>
                  <a:cubicBezTo>
                    <a:pt x="263" y="159"/>
                    <a:pt x="263" y="151"/>
                    <a:pt x="263" y="132"/>
                  </a:cubicBezTo>
                  <a:cubicBezTo>
                    <a:pt x="265" y="132"/>
                    <a:pt x="267" y="132"/>
                    <a:pt x="270" y="132"/>
                  </a:cubicBezTo>
                  <a:cubicBezTo>
                    <a:pt x="273" y="132"/>
                    <a:pt x="277" y="132"/>
                    <a:pt x="281" y="132"/>
                  </a:cubicBezTo>
                  <a:cubicBezTo>
                    <a:pt x="281" y="137"/>
                    <a:pt x="281" y="146"/>
                    <a:pt x="281" y="163"/>
                  </a:cubicBezTo>
                  <a:cubicBezTo>
                    <a:pt x="277" y="163"/>
                    <a:pt x="273" y="163"/>
                    <a:pt x="270" y="163"/>
                  </a:cubicBezTo>
                  <a:cubicBezTo>
                    <a:pt x="267" y="163"/>
                    <a:pt x="265" y="163"/>
                    <a:pt x="263" y="163"/>
                  </a:cubicBezTo>
                  <a:close/>
                  <a:moveTo>
                    <a:pt x="456" y="145"/>
                  </a:moveTo>
                  <a:cubicBezTo>
                    <a:pt x="454" y="145"/>
                    <a:pt x="453" y="146"/>
                    <a:pt x="452" y="146"/>
                  </a:cubicBezTo>
                  <a:cubicBezTo>
                    <a:pt x="452" y="144"/>
                    <a:pt x="452" y="137"/>
                    <a:pt x="452" y="116"/>
                  </a:cubicBezTo>
                  <a:cubicBezTo>
                    <a:pt x="454" y="115"/>
                    <a:pt x="456" y="115"/>
                    <a:pt x="459" y="114"/>
                  </a:cubicBezTo>
                  <a:cubicBezTo>
                    <a:pt x="463" y="113"/>
                    <a:pt x="466" y="112"/>
                    <a:pt x="470" y="111"/>
                  </a:cubicBezTo>
                  <a:cubicBezTo>
                    <a:pt x="470" y="115"/>
                    <a:pt x="470" y="122"/>
                    <a:pt x="470" y="142"/>
                  </a:cubicBezTo>
                  <a:cubicBezTo>
                    <a:pt x="465" y="143"/>
                    <a:pt x="460" y="144"/>
                    <a:pt x="456" y="145"/>
                  </a:cubicBezTo>
                  <a:close/>
                  <a:moveTo>
                    <a:pt x="519" y="123"/>
                  </a:moveTo>
                  <a:cubicBezTo>
                    <a:pt x="519" y="117"/>
                    <a:pt x="519" y="108"/>
                    <a:pt x="519" y="93"/>
                  </a:cubicBezTo>
                  <a:cubicBezTo>
                    <a:pt x="523" y="90"/>
                    <a:pt x="527" y="87"/>
                    <a:pt x="530" y="85"/>
                  </a:cubicBezTo>
                  <a:cubicBezTo>
                    <a:pt x="530" y="91"/>
                    <a:pt x="530" y="98"/>
                    <a:pt x="530" y="108"/>
                  </a:cubicBezTo>
                  <a:cubicBezTo>
                    <a:pt x="530" y="113"/>
                    <a:pt x="526" y="118"/>
                    <a:pt x="519" y="123"/>
                  </a:cubicBezTo>
                  <a:close/>
                </a:path>
              </a:pathLst>
            </a:custGeom>
            <a:solidFill>
              <a:srgbClr val="FED5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0"/>
            <p:cNvSpPr/>
            <p:nvPr/>
          </p:nvSpPr>
          <p:spPr>
            <a:xfrm>
              <a:off x="3490913" y="4056063"/>
              <a:ext cx="460283"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0098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0"/>
            <p:cNvSpPr/>
            <p:nvPr/>
          </p:nvSpPr>
          <p:spPr>
            <a:xfrm>
              <a:off x="3243263" y="3892550"/>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FFF7D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0"/>
            <p:cNvSpPr/>
            <p:nvPr/>
          </p:nvSpPr>
          <p:spPr>
            <a:xfrm>
              <a:off x="3230563" y="3879851"/>
              <a:ext cx="1236582"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3" y="172"/>
                    <a:pt x="377" y="168"/>
                  </a:cubicBezTo>
                  <a:cubicBezTo>
                    <a:pt x="377" y="169"/>
                    <a:pt x="377" y="169"/>
                    <a:pt x="378" y="169"/>
                  </a:cubicBezTo>
                  <a:cubicBezTo>
                    <a:pt x="379" y="169"/>
                    <a:pt x="379" y="169"/>
                    <a:pt x="380" y="168"/>
                  </a:cubicBezTo>
                  <a:cubicBezTo>
                    <a:pt x="409" y="165"/>
                    <a:pt x="435"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8" y="136"/>
                    <a:pt x="482" y="138"/>
                    <a:pt x="476" y="140"/>
                  </a:cubicBezTo>
                  <a:cubicBezTo>
                    <a:pt x="476" y="135"/>
                    <a:pt x="476" y="125"/>
                    <a:pt x="476" y="109"/>
                  </a:cubicBezTo>
                  <a:cubicBezTo>
                    <a:pt x="482" y="108"/>
                    <a:pt x="488" y="106"/>
                    <a:pt x="494" y="104"/>
                  </a:cubicBezTo>
                  <a:close/>
                  <a:moveTo>
                    <a:pt x="499" y="102"/>
                  </a:moveTo>
                  <a:cubicBezTo>
                    <a:pt x="504" y="100"/>
                    <a:pt x="509" y="97"/>
                    <a:pt x="514" y="95"/>
                  </a:cubicBezTo>
                  <a:cubicBezTo>
                    <a:pt x="514" y="100"/>
                    <a:pt x="514" y="109"/>
                    <a:pt x="514" y="125"/>
                  </a:cubicBezTo>
                  <a:cubicBezTo>
                    <a:pt x="509" y="128"/>
                    <a:pt x="504" y="130"/>
                    <a:pt x="499" y="132"/>
                  </a:cubicBezTo>
                  <a:cubicBezTo>
                    <a:pt x="499" y="129"/>
                    <a:pt x="499" y="120"/>
                    <a:pt x="499" y="102"/>
                  </a:cubicBezTo>
                  <a:close/>
                  <a:moveTo>
                    <a:pt x="305" y="131"/>
                  </a:moveTo>
                  <a:cubicBezTo>
                    <a:pt x="305" y="136"/>
                    <a:pt x="305" y="145"/>
                    <a:pt x="305" y="162"/>
                  </a:cubicBezTo>
                  <a:cubicBezTo>
                    <a:pt x="298" y="163"/>
                    <a:pt x="292" y="163"/>
                    <a:pt x="286" y="163"/>
                  </a:cubicBezTo>
                  <a:cubicBezTo>
                    <a:pt x="286" y="159"/>
                    <a:pt x="286" y="150"/>
                    <a:pt x="286" y="132"/>
                  </a:cubicBezTo>
                  <a:cubicBezTo>
                    <a:pt x="292" y="132"/>
                    <a:pt x="298" y="131"/>
                    <a:pt x="305" y="131"/>
                  </a:cubicBezTo>
                  <a:close/>
                  <a:moveTo>
                    <a:pt x="310" y="131"/>
                  </a:moveTo>
                  <a:cubicBezTo>
                    <a:pt x="316" y="131"/>
                    <a:pt x="322" y="131"/>
                    <a:pt x="328" y="130"/>
                  </a:cubicBezTo>
                  <a:cubicBezTo>
                    <a:pt x="328" y="134"/>
                    <a:pt x="328" y="143"/>
                    <a:pt x="328" y="161"/>
                  </a:cubicBezTo>
                  <a:cubicBezTo>
                    <a:pt x="322" y="162"/>
                    <a:pt x="316" y="162"/>
                    <a:pt x="310" y="162"/>
                  </a:cubicBezTo>
                  <a:cubicBezTo>
                    <a:pt x="310" y="158"/>
                    <a:pt x="310" y="149"/>
                    <a:pt x="310" y="131"/>
                  </a:cubicBezTo>
                  <a:close/>
                  <a:moveTo>
                    <a:pt x="334" y="130"/>
                  </a:moveTo>
                  <a:cubicBezTo>
                    <a:pt x="340" y="130"/>
                    <a:pt x="346" y="129"/>
                    <a:pt x="352" y="129"/>
                  </a:cubicBezTo>
                  <a:cubicBezTo>
                    <a:pt x="352" y="132"/>
                    <a:pt x="352" y="140"/>
                    <a:pt x="352" y="160"/>
                  </a:cubicBezTo>
                  <a:cubicBezTo>
                    <a:pt x="346" y="160"/>
                    <a:pt x="340" y="161"/>
                    <a:pt x="334" y="161"/>
                  </a:cubicBezTo>
                  <a:cubicBezTo>
                    <a:pt x="334" y="157"/>
                    <a:pt x="334" y="148"/>
                    <a:pt x="334" y="130"/>
                  </a:cubicBezTo>
                  <a:close/>
                  <a:moveTo>
                    <a:pt x="357" y="128"/>
                  </a:moveTo>
                  <a:cubicBezTo>
                    <a:pt x="363" y="128"/>
                    <a:pt x="369" y="127"/>
                    <a:pt x="376" y="127"/>
                  </a:cubicBezTo>
                  <a:cubicBezTo>
                    <a:pt x="376" y="127"/>
                    <a:pt x="376" y="127"/>
                    <a:pt x="376" y="127"/>
                  </a:cubicBezTo>
                  <a:cubicBezTo>
                    <a:pt x="376" y="127"/>
                    <a:pt x="376" y="127"/>
                    <a:pt x="376" y="158"/>
                  </a:cubicBezTo>
                  <a:cubicBezTo>
                    <a:pt x="369" y="158"/>
                    <a:pt x="363" y="159"/>
                    <a:pt x="357" y="160"/>
                  </a:cubicBezTo>
                  <a:cubicBezTo>
                    <a:pt x="357" y="154"/>
                    <a:pt x="357" y="145"/>
                    <a:pt x="357" y="128"/>
                  </a:cubicBezTo>
                  <a:close/>
                  <a:moveTo>
                    <a:pt x="380" y="126"/>
                  </a:moveTo>
                  <a:cubicBezTo>
                    <a:pt x="387" y="125"/>
                    <a:pt x="393" y="125"/>
                    <a:pt x="399" y="124"/>
                  </a:cubicBezTo>
                  <a:cubicBezTo>
                    <a:pt x="399" y="127"/>
                    <a:pt x="399" y="135"/>
                    <a:pt x="399" y="155"/>
                  </a:cubicBezTo>
                  <a:cubicBezTo>
                    <a:pt x="393" y="156"/>
                    <a:pt x="387" y="157"/>
                    <a:pt x="381" y="157"/>
                  </a:cubicBezTo>
                  <a:cubicBezTo>
                    <a:pt x="381" y="152"/>
                    <a:pt x="381" y="142"/>
                    <a:pt x="381" y="127"/>
                  </a:cubicBezTo>
                  <a:cubicBezTo>
                    <a:pt x="381" y="127"/>
                    <a:pt x="381" y="126"/>
                    <a:pt x="380" y="126"/>
                  </a:cubicBezTo>
                  <a:close/>
                  <a:moveTo>
                    <a:pt x="405" y="123"/>
                  </a:moveTo>
                  <a:cubicBezTo>
                    <a:pt x="411" y="122"/>
                    <a:pt x="417" y="121"/>
                    <a:pt x="423" y="121"/>
                  </a:cubicBezTo>
                  <a:cubicBezTo>
                    <a:pt x="423" y="124"/>
                    <a:pt x="423" y="132"/>
                    <a:pt x="423" y="152"/>
                  </a:cubicBezTo>
                  <a:cubicBezTo>
                    <a:pt x="417" y="153"/>
                    <a:pt x="411" y="154"/>
                    <a:pt x="405" y="154"/>
                  </a:cubicBezTo>
                  <a:cubicBezTo>
                    <a:pt x="405" y="149"/>
                    <a:pt x="405" y="140"/>
                    <a:pt x="405" y="123"/>
                  </a:cubicBezTo>
                  <a:close/>
                  <a:moveTo>
                    <a:pt x="428" y="120"/>
                  </a:moveTo>
                  <a:cubicBezTo>
                    <a:pt x="434" y="119"/>
                    <a:pt x="441" y="117"/>
                    <a:pt x="447" y="116"/>
                  </a:cubicBezTo>
                  <a:cubicBezTo>
                    <a:pt x="447" y="122"/>
                    <a:pt x="447" y="131"/>
                    <a:pt x="447" y="147"/>
                  </a:cubicBezTo>
                  <a:cubicBezTo>
                    <a:pt x="447" y="147"/>
                    <a:pt x="447" y="147"/>
                    <a:pt x="447" y="147"/>
                  </a:cubicBezTo>
                  <a:cubicBezTo>
                    <a:pt x="441" y="148"/>
                    <a:pt x="434" y="150"/>
                    <a:pt x="428" y="151"/>
                  </a:cubicBezTo>
                  <a:cubicBezTo>
                    <a:pt x="428" y="146"/>
                    <a:pt x="428" y="136"/>
                    <a:pt x="428" y="120"/>
                  </a:cubicBezTo>
                  <a:close/>
                  <a:moveTo>
                    <a:pt x="97" y="117"/>
                  </a:moveTo>
                  <a:cubicBezTo>
                    <a:pt x="102" y="118"/>
                    <a:pt x="109" y="119"/>
                    <a:pt x="115" y="120"/>
                  </a:cubicBezTo>
                  <a:cubicBezTo>
                    <a:pt x="115" y="123"/>
                    <a:pt x="115" y="132"/>
                    <a:pt x="115" y="151"/>
                  </a:cubicBezTo>
                  <a:cubicBezTo>
                    <a:pt x="108" y="150"/>
                    <a:pt x="102" y="149"/>
                    <a:pt x="97" y="148"/>
                  </a:cubicBezTo>
                  <a:cubicBezTo>
                    <a:pt x="97" y="147"/>
                    <a:pt x="97" y="147"/>
                    <a:pt x="97" y="147"/>
                  </a:cubicBezTo>
                  <a:cubicBezTo>
                    <a:pt x="97" y="147"/>
                    <a:pt x="97" y="147"/>
                    <a:pt x="97" y="117"/>
                  </a:cubicBezTo>
                  <a:close/>
                  <a:moveTo>
                    <a:pt x="121" y="121"/>
                  </a:moveTo>
                  <a:cubicBezTo>
                    <a:pt x="127" y="122"/>
                    <a:pt x="133" y="123"/>
                    <a:pt x="139" y="124"/>
                  </a:cubicBezTo>
                  <a:cubicBezTo>
                    <a:pt x="139" y="129"/>
                    <a:pt x="139" y="138"/>
                    <a:pt x="139" y="155"/>
                  </a:cubicBezTo>
                  <a:cubicBezTo>
                    <a:pt x="133" y="154"/>
                    <a:pt x="127" y="153"/>
                    <a:pt x="121" y="152"/>
                  </a:cubicBezTo>
                  <a:cubicBezTo>
                    <a:pt x="121" y="148"/>
                    <a:pt x="121" y="139"/>
                    <a:pt x="121" y="121"/>
                  </a:cubicBezTo>
                  <a:close/>
                  <a:moveTo>
                    <a:pt x="144" y="124"/>
                  </a:moveTo>
                  <a:cubicBezTo>
                    <a:pt x="150" y="125"/>
                    <a:pt x="156" y="126"/>
                    <a:pt x="163" y="126"/>
                  </a:cubicBezTo>
                  <a:cubicBezTo>
                    <a:pt x="163" y="131"/>
                    <a:pt x="163" y="140"/>
                    <a:pt x="163" y="158"/>
                  </a:cubicBezTo>
                  <a:cubicBezTo>
                    <a:pt x="156" y="157"/>
                    <a:pt x="150" y="156"/>
                    <a:pt x="144" y="156"/>
                  </a:cubicBezTo>
                  <a:cubicBezTo>
                    <a:pt x="144" y="153"/>
                    <a:pt x="144" y="146"/>
                    <a:pt x="144" y="124"/>
                  </a:cubicBezTo>
                  <a:close/>
                  <a:moveTo>
                    <a:pt x="168" y="127"/>
                  </a:moveTo>
                  <a:cubicBezTo>
                    <a:pt x="174" y="128"/>
                    <a:pt x="180" y="128"/>
                    <a:pt x="186" y="129"/>
                  </a:cubicBezTo>
                  <a:cubicBezTo>
                    <a:pt x="186" y="131"/>
                    <a:pt x="186" y="139"/>
                    <a:pt x="186" y="160"/>
                  </a:cubicBezTo>
                  <a:cubicBezTo>
                    <a:pt x="180" y="159"/>
                    <a:pt x="174" y="159"/>
                    <a:pt x="168" y="158"/>
                  </a:cubicBezTo>
                  <a:cubicBezTo>
                    <a:pt x="168" y="155"/>
                    <a:pt x="168" y="146"/>
                    <a:pt x="168" y="127"/>
                  </a:cubicBezTo>
                  <a:close/>
                  <a:moveTo>
                    <a:pt x="192" y="129"/>
                  </a:moveTo>
                  <a:cubicBezTo>
                    <a:pt x="198" y="129"/>
                    <a:pt x="204" y="130"/>
                    <a:pt x="210" y="130"/>
                  </a:cubicBezTo>
                  <a:cubicBezTo>
                    <a:pt x="210" y="134"/>
                    <a:pt x="210" y="143"/>
                    <a:pt x="210" y="161"/>
                  </a:cubicBezTo>
                  <a:cubicBezTo>
                    <a:pt x="204" y="161"/>
                    <a:pt x="198" y="161"/>
                    <a:pt x="192" y="160"/>
                  </a:cubicBezTo>
                  <a:cubicBezTo>
                    <a:pt x="192" y="155"/>
                    <a:pt x="192" y="146"/>
                    <a:pt x="192" y="129"/>
                  </a:cubicBezTo>
                  <a:close/>
                  <a:moveTo>
                    <a:pt x="215" y="130"/>
                  </a:moveTo>
                  <a:cubicBezTo>
                    <a:pt x="221" y="131"/>
                    <a:pt x="227" y="131"/>
                    <a:pt x="234" y="131"/>
                  </a:cubicBezTo>
                  <a:cubicBezTo>
                    <a:pt x="234" y="136"/>
                    <a:pt x="234" y="145"/>
                    <a:pt x="234" y="162"/>
                  </a:cubicBezTo>
                  <a:cubicBezTo>
                    <a:pt x="227" y="162"/>
                    <a:pt x="221" y="162"/>
                    <a:pt x="215" y="162"/>
                  </a:cubicBezTo>
                  <a:cubicBezTo>
                    <a:pt x="215" y="157"/>
                    <a:pt x="215" y="148"/>
                    <a:pt x="215" y="130"/>
                  </a:cubicBezTo>
                  <a:close/>
                  <a:moveTo>
                    <a:pt x="239" y="131"/>
                  </a:moveTo>
                  <a:cubicBezTo>
                    <a:pt x="245" y="132"/>
                    <a:pt x="251" y="132"/>
                    <a:pt x="257" y="132"/>
                  </a:cubicBezTo>
                  <a:cubicBezTo>
                    <a:pt x="257" y="136"/>
                    <a:pt x="257" y="145"/>
                    <a:pt x="257" y="163"/>
                  </a:cubicBezTo>
                  <a:cubicBezTo>
                    <a:pt x="251" y="163"/>
                    <a:pt x="245" y="163"/>
                    <a:pt x="239" y="162"/>
                  </a:cubicBezTo>
                  <a:cubicBezTo>
                    <a:pt x="239" y="158"/>
                    <a:pt x="239" y="150"/>
                    <a:pt x="239" y="131"/>
                  </a:cubicBezTo>
                  <a:close/>
                  <a:moveTo>
                    <a:pt x="44" y="103"/>
                  </a:moveTo>
                  <a:cubicBezTo>
                    <a:pt x="44" y="108"/>
                    <a:pt x="44" y="117"/>
                    <a:pt x="44" y="133"/>
                  </a:cubicBezTo>
                  <a:cubicBezTo>
                    <a:pt x="37" y="131"/>
                    <a:pt x="32" y="128"/>
                    <a:pt x="27" y="125"/>
                  </a:cubicBezTo>
                  <a:cubicBezTo>
                    <a:pt x="27" y="123"/>
                    <a:pt x="27" y="115"/>
                    <a:pt x="27" y="96"/>
                  </a:cubicBezTo>
                  <a:cubicBezTo>
                    <a:pt x="32" y="98"/>
                    <a:pt x="37" y="100"/>
                    <a:pt x="44" y="103"/>
                  </a:cubicBezTo>
                  <a:close/>
                  <a:moveTo>
                    <a:pt x="50" y="135"/>
                  </a:moveTo>
                  <a:cubicBezTo>
                    <a:pt x="50" y="135"/>
                    <a:pt x="50" y="135"/>
                    <a:pt x="50" y="105"/>
                  </a:cubicBezTo>
                  <a:cubicBezTo>
                    <a:pt x="55" y="107"/>
                    <a:pt x="61" y="109"/>
                    <a:pt x="68" y="110"/>
                  </a:cubicBezTo>
                  <a:cubicBezTo>
                    <a:pt x="68" y="113"/>
                    <a:pt x="68" y="120"/>
                    <a:pt x="68" y="141"/>
                  </a:cubicBezTo>
                  <a:cubicBezTo>
                    <a:pt x="61" y="139"/>
                    <a:pt x="55" y="137"/>
                    <a:pt x="50" y="135"/>
                  </a:cubicBezTo>
                  <a:cubicBezTo>
                    <a:pt x="50" y="135"/>
                    <a:pt x="50" y="135"/>
                    <a:pt x="50" y="135"/>
                  </a:cubicBezTo>
                  <a:close/>
                  <a:moveTo>
                    <a:pt x="11" y="108"/>
                  </a:moveTo>
                  <a:cubicBezTo>
                    <a:pt x="11" y="108"/>
                    <a:pt x="11" y="108"/>
                    <a:pt x="11" y="85"/>
                  </a:cubicBezTo>
                  <a:cubicBezTo>
                    <a:pt x="14" y="88"/>
                    <a:pt x="17" y="90"/>
                    <a:pt x="22" y="93"/>
                  </a:cubicBezTo>
                  <a:cubicBezTo>
                    <a:pt x="22" y="97"/>
                    <a:pt x="22" y="105"/>
                    <a:pt x="22" y="122"/>
                  </a:cubicBezTo>
                  <a:cubicBezTo>
                    <a:pt x="15" y="118"/>
                    <a:pt x="11" y="113"/>
                    <a:pt x="11" y="108"/>
                  </a:cubicBezTo>
                  <a:close/>
                  <a:moveTo>
                    <a:pt x="73" y="142"/>
                  </a:moveTo>
                  <a:cubicBezTo>
                    <a:pt x="73" y="138"/>
                    <a:pt x="73" y="129"/>
                    <a:pt x="73" y="112"/>
                  </a:cubicBezTo>
                  <a:cubicBezTo>
                    <a:pt x="79" y="113"/>
                    <a:pt x="85" y="115"/>
                    <a:pt x="92" y="116"/>
                  </a:cubicBezTo>
                  <a:cubicBezTo>
                    <a:pt x="92" y="121"/>
                    <a:pt x="92" y="130"/>
                    <a:pt x="92" y="147"/>
                  </a:cubicBezTo>
                  <a:cubicBezTo>
                    <a:pt x="89" y="146"/>
                    <a:pt x="86" y="145"/>
                    <a:pt x="84" y="145"/>
                  </a:cubicBezTo>
                  <a:cubicBezTo>
                    <a:pt x="80" y="144"/>
                    <a:pt x="76" y="143"/>
                    <a:pt x="73" y="142"/>
                  </a:cubicBezTo>
                  <a:close/>
                  <a:moveTo>
                    <a:pt x="263" y="163"/>
                  </a:moveTo>
                  <a:cubicBezTo>
                    <a:pt x="263" y="159"/>
                    <a:pt x="263" y="151"/>
                    <a:pt x="263" y="132"/>
                  </a:cubicBezTo>
                  <a:cubicBezTo>
                    <a:pt x="265" y="132"/>
                    <a:pt x="267" y="132"/>
                    <a:pt x="270" y="132"/>
                  </a:cubicBezTo>
                  <a:cubicBezTo>
                    <a:pt x="273" y="132"/>
                    <a:pt x="277" y="132"/>
                    <a:pt x="281" y="132"/>
                  </a:cubicBezTo>
                  <a:cubicBezTo>
                    <a:pt x="281" y="136"/>
                    <a:pt x="281" y="145"/>
                    <a:pt x="281" y="163"/>
                  </a:cubicBezTo>
                  <a:cubicBezTo>
                    <a:pt x="277" y="163"/>
                    <a:pt x="273" y="163"/>
                    <a:pt x="270" y="163"/>
                  </a:cubicBezTo>
                  <a:cubicBezTo>
                    <a:pt x="267" y="163"/>
                    <a:pt x="265" y="163"/>
                    <a:pt x="263" y="163"/>
                  </a:cubicBezTo>
                  <a:close/>
                  <a:moveTo>
                    <a:pt x="456" y="145"/>
                  </a:moveTo>
                  <a:cubicBezTo>
                    <a:pt x="454" y="145"/>
                    <a:pt x="453" y="145"/>
                    <a:pt x="452" y="146"/>
                  </a:cubicBezTo>
                  <a:cubicBezTo>
                    <a:pt x="452" y="144"/>
                    <a:pt x="452" y="137"/>
                    <a:pt x="452" y="115"/>
                  </a:cubicBezTo>
                  <a:cubicBezTo>
                    <a:pt x="454" y="115"/>
                    <a:pt x="456" y="114"/>
                    <a:pt x="459" y="114"/>
                  </a:cubicBezTo>
                  <a:cubicBezTo>
                    <a:pt x="463" y="113"/>
                    <a:pt x="466" y="112"/>
                    <a:pt x="470" y="111"/>
                  </a:cubicBezTo>
                  <a:cubicBezTo>
                    <a:pt x="470" y="114"/>
                    <a:pt x="470" y="122"/>
                    <a:pt x="470" y="141"/>
                  </a:cubicBezTo>
                  <a:cubicBezTo>
                    <a:pt x="465" y="143"/>
                    <a:pt x="460" y="144"/>
                    <a:pt x="456" y="145"/>
                  </a:cubicBezTo>
                  <a:close/>
                  <a:moveTo>
                    <a:pt x="519" y="122"/>
                  </a:moveTo>
                  <a:cubicBezTo>
                    <a:pt x="519" y="117"/>
                    <a:pt x="519" y="108"/>
                    <a:pt x="519" y="92"/>
                  </a:cubicBezTo>
                  <a:cubicBezTo>
                    <a:pt x="523" y="90"/>
                    <a:pt x="527" y="87"/>
                    <a:pt x="530" y="84"/>
                  </a:cubicBezTo>
                  <a:cubicBezTo>
                    <a:pt x="530" y="90"/>
                    <a:pt x="530" y="98"/>
                    <a:pt x="530" y="108"/>
                  </a:cubicBezTo>
                  <a:cubicBezTo>
                    <a:pt x="530" y="113"/>
                    <a:pt x="526" y="118"/>
                    <a:pt x="519" y="122"/>
                  </a:cubicBezTo>
                  <a:close/>
                </a:path>
              </a:pathLst>
            </a:custGeom>
            <a:solidFill>
              <a:srgbClr val="FED5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40"/>
            <p:cNvSpPr/>
            <p:nvPr/>
          </p:nvSpPr>
          <p:spPr>
            <a:xfrm>
              <a:off x="3602038" y="3924301"/>
              <a:ext cx="460283"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0098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0"/>
            <p:cNvSpPr/>
            <p:nvPr/>
          </p:nvSpPr>
          <p:spPr>
            <a:xfrm>
              <a:off x="3217863" y="3725863"/>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E5D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40"/>
            <p:cNvSpPr/>
            <p:nvPr/>
          </p:nvSpPr>
          <p:spPr>
            <a:xfrm>
              <a:off x="3205163" y="3713163"/>
              <a:ext cx="1236582"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4" y="172"/>
                    <a:pt x="377" y="168"/>
                  </a:cubicBezTo>
                  <a:cubicBezTo>
                    <a:pt x="378" y="169"/>
                    <a:pt x="378" y="169"/>
                    <a:pt x="378" y="169"/>
                  </a:cubicBezTo>
                  <a:cubicBezTo>
                    <a:pt x="379" y="169"/>
                    <a:pt x="380" y="168"/>
                    <a:pt x="380" y="168"/>
                  </a:cubicBezTo>
                  <a:cubicBezTo>
                    <a:pt x="409" y="165"/>
                    <a:pt x="436"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3"/>
                  </a:moveTo>
                  <a:cubicBezTo>
                    <a:pt x="494" y="109"/>
                    <a:pt x="494" y="118"/>
                    <a:pt x="494" y="134"/>
                  </a:cubicBezTo>
                  <a:cubicBezTo>
                    <a:pt x="488" y="136"/>
                    <a:pt x="482" y="138"/>
                    <a:pt x="476" y="140"/>
                  </a:cubicBezTo>
                  <a:cubicBezTo>
                    <a:pt x="476" y="134"/>
                    <a:pt x="476" y="125"/>
                    <a:pt x="476" y="109"/>
                  </a:cubicBezTo>
                  <a:cubicBezTo>
                    <a:pt x="483" y="107"/>
                    <a:pt x="489" y="105"/>
                    <a:pt x="494" y="103"/>
                  </a:cubicBezTo>
                  <a:close/>
                  <a:moveTo>
                    <a:pt x="499" y="102"/>
                  </a:moveTo>
                  <a:cubicBezTo>
                    <a:pt x="505" y="99"/>
                    <a:pt x="510" y="97"/>
                    <a:pt x="514" y="95"/>
                  </a:cubicBezTo>
                  <a:cubicBezTo>
                    <a:pt x="514" y="100"/>
                    <a:pt x="514" y="108"/>
                    <a:pt x="514" y="125"/>
                  </a:cubicBezTo>
                  <a:cubicBezTo>
                    <a:pt x="510" y="127"/>
                    <a:pt x="505" y="130"/>
                    <a:pt x="499" y="132"/>
                  </a:cubicBezTo>
                  <a:cubicBezTo>
                    <a:pt x="499" y="128"/>
                    <a:pt x="499" y="120"/>
                    <a:pt x="499" y="102"/>
                  </a:cubicBezTo>
                  <a:close/>
                  <a:moveTo>
                    <a:pt x="305" y="131"/>
                  </a:moveTo>
                  <a:cubicBezTo>
                    <a:pt x="305" y="135"/>
                    <a:pt x="305" y="144"/>
                    <a:pt x="305" y="162"/>
                  </a:cubicBezTo>
                  <a:cubicBezTo>
                    <a:pt x="299" y="162"/>
                    <a:pt x="292" y="162"/>
                    <a:pt x="286" y="163"/>
                  </a:cubicBezTo>
                  <a:cubicBezTo>
                    <a:pt x="286" y="159"/>
                    <a:pt x="286" y="150"/>
                    <a:pt x="286" y="131"/>
                  </a:cubicBezTo>
                  <a:cubicBezTo>
                    <a:pt x="292" y="131"/>
                    <a:pt x="299" y="131"/>
                    <a:pt x="305" y="131"/>
                  </a:cubicBezTo>
                  <a:close/>
                  <a:moveTo>
                    <a:pt x="310" y="131"/>
                  </a:moveTo>
                  <a:cubicBezTo>
                    <a:pt x="316" y="131"/>
                    <a:pt x="322" y="130"/>
                    <a:pt x="328" y="130"/>
                  </a:cubicBezTo>
                  <a:cubicBezTo>
                    <a:pt x="328" y="134"/>
                    <a:pt x="328" y="143"/>
                    <a:pt x="328" y="161"/>
                  </a:cubicBezTo>
                  <a:cubicBezTo>
                    <a:pt x="322" y="162"/>
                    <a:pt x="316" y="162"/>
                    <a:pt x="310" y="162"/>
                  </a:cubicBezTo>
                  <a:cubicBezTo>
                    <a:pt x="310" y="158"/>
                    <a:pt x="310" y="149"/>
                    <a:pt x="310" y="131"/>
                  </a:cubicBezTo>
                  <a:close/>
                  <a:moveTo>
                    <a:pt x="334" y="130"/>
                  </a:moveTo>
                  <a:cubicBezTo>
                    <a:pt x="340" y="129"/>
                    <a:pt x="346" y="129"/>
                    <a:pt x="352" y="128"/>
                  </a:cubicBezTo>
                  <a:cubicBezTo>
                    <a:pt x="352" y="131"/>
                    <a:pt x="352" y="139"/>
                    <a:pt x="352" y="160"/>
                  </a:cubicBezTo>
                  <a:cubicBezTo>
                    <a:pt x="346" y="160"/>
                    <a:pt x="340" y="161"/>
                    <a:pt x="334" y="161"/>
                  </a:cubicBezTo>
                  <a:cubicBezTo>
                    <a:pt x="334" y="156"/>
                    <a:pt x="334" y="147"/>
                    <a:pt x="334" y="130"/>
                  </a:cubicBezTo>
                  <a:close/>
                  <a:moveTo>
                    <a:pt x="357" y="128"/>
                  </a:moveTo>
                  <a:cubicBezTo>
                    <a:pt x="363" y="128"/>
                    <a:pt x="370" y="127"/>
                    <a:pt x="376" y="126"/>
                  </a:cubicBezTo>
                  <a:cubicBezTo>
                    <a:pt x="376" y="127"/>
                    <a:pt x="376" y="127"/>
                    <a:pt x="376" y="127"/>
                  </a:cubicBezTo>
                  <a:cubicBezTo>
                    <a:pt x="376" y="127"/>
                    <a:pt x="376" y="127"/>
                    <a:pt x="376" y="158"/>
                  </a:cubicBezTo>
                  <a:cubicBezTo>
                    <a:pt x="370" y="158"/>
                    <a:pt x="363" y="159"/>
                    <a:pt x="357" y="159"/>
                  </a:cubicBezTo>
                  <a:cubicBezTo>
                    <a:pt x="357" y="154"/>
                    <a:pt x="357" y="145"/>
                    <a:pt x="357" y="128"/>
                  </a:cubicBezTo>
                  <a:close/>
                  <a:moveTo>
                    <a:pt x="381" y="126"/>
                  </a:moveTo>
                  <a:cubicBezTo>
                    <a:pt x="387" y="125"/>
                    <a:pt x="393" y="124"/>
                    <a:pt x="399" y="124"/>
                  </a:cubicBezTo>
                  <a:cubicBezTo>
                    <a:pt x="399" y="127"/>
                    <a:pt x="399" y="135"/>
                    <a:pt x="399" y="155"/>
                  </a:cubicBezTo>
                  <a:cubicBezTo>
                    <a:pt x="393" y="156"/>
                    <a:pt x="387" y="156"/>
                    <a:pt x="381" y="157"/>
                  </a:cubicBezTo>
                  <a:cubicBezTo>
                    <a:pt x="381" y="152"/>
                    <a:pt x="381" y="142"/>
                    <a:pt x="381" y="127"/>
                  </a:cubicBezTo>
                  <a:cubicBezTo>
                    <a:pt x="381" y="126"/>
                    <a:pt x="381" y="126"/>
                    <a:pt x="381" y="126"/>
                  </a:cubicBezTo>
                  <a:close/>
                  <a:moveTo>
                    <a:pt x="405" y="123"/>
                  </a:moveTo>
                  <a:cubicBezTo>
                    <a:pt x="411" y="122"/>
                    <a:pt x="417" y="121"/>
                    <a:pt x="423" y="120"/>
                  </a:cubicBezTo>
                  <a:cubicBezTo>
                    <a:pt x="423" y="124"/>
                    <a:pt x="423" y="132"/>
                    <a:pt x="423" y="151"/>
                  </a:cubicBezTo>
                  <a:cubicBezTo>
                    <a:pt x="417" y="152"/>
                    <a:pt x="411" y="153"/>
                    <a:pt x="405" y="154"/>
                  </a:cubicBezTo>
                  <a:cubicBezTo>
                    <a:pt x="405" y="149"/>
                    <a:pt x="405" y="140"/>
                    <a:pt x="405" y="123"/>
                  </a:cubicBezTo>
                  <a:close/>
                  <a:moveTo>
                    <a:pt x="428" y="119"/>
                  </a:moveTo>
                  <a:cubicBezTo>
                    <a:pt x="435" y="118"/>
                    <a:pt x="441" y="117"/>
                    <a:pt x="447" y="116"/>
                  </a:cubicBezTo>
                  <a:cubicBezTo>
                    <a:pt x="447" y="121"/>
                    <a:pt x="447" y="131"/>
                    <a:pt x="447" y="147"/>
                  </a:cubicBezTo>
                  <a:cubicBezTo>
                    <a:pt x="447" y="147"/>
                    <a:pt x="447" y="147"/>
                    <a:pt x="447" y="147"/>
                  </a:cubicBezTo>
                  <a:cubicBezTo>
                    <a:pt x="441" y="148"/>
                    <a:pt x="435" y="149"/>
                    <a:pt x="428" y="150"/>
                  </a:cubicBezTo>
                  <a:cubicBezTo>
                    <a:pt x="428" y="145"/>
                    <a:pt x="428" y="136"/>
                    <a:pt x="428" y="119"/>
                  </a:cubicBezTo>
                  <a:close/>
                  <a:moveTo>
                    <a:pt x="97" y="117"/>
                  </a:moveTo>
                  <a:cubicBezTo>
                    <a:pt x="103" y="118"/>
                    <a:pt x="109" y="119"/>
                    <a:pt x="115" y="120"/>
                  </a:cubicBezTo>
                  <a:cubicBezTo>
                    <a:pt x="115" y="123"/>
                    <a:pt x="115" y="131"/>
                    <a:pt x="115" y="151"/>
                  </a:cubicBezTo>
                  <a:cubicBezTo>
                    <a:pt x="109" y="150"/>
                    <a:pt x="103" y="149"/>
                    <a:pt x="97" y="148"/>
                  </a:cubicBezTo>
                  <a:cubicBezTo>
                    <a:pt x="97" y="147"/>
                    <a:pt x="97" y="147"/>
                    <a:pt x="97" y="147"/>
                  </a:cubicBezTo>
                  <a:cubicBezTo>
                    <a:pt x="97" y="147"/>
                    <a:pt x="97" y="147"/>
                    <a:pt x="97" y="117"/>
                  </a:cubicBezTo>
                  <a:close/>
                  <a:moveTo>
                    <a:pt x="121" y="121"/>
                  </a:moveTo>
                  <a:cubicBezTo>
                    <a:pt x="127" y="122"/>
                    <a:pt x="133" y="123"/>
                    <a:pt x="139" y="123"/>
                  </a:cubicBezTo>
                  <a:cubicBezTo>
                    <a:pt x="139" y="128"/>
                    <a:pt x="139" y="138"/>
                    <a:pt x="139" y="155"/>
                  </a:cubicBezTo>
                  <a:cubicBezTo>
                    <a:pt x="133" y="154"/>
                    <a:pt x="127" y="153"/>
                    <a:pt x="121" y="152"/>
                  </a:cubicBezTo>
                  <a:cubicBezTo>
                    <a:pt x="121" y="147"/>
                    <a:pt x="121" y="139"/>
                    <a:pt x="121" y="121"/>
                  </a:cubicBezTo>
                  <a:close/>
                  <a:moveTo>
                    <a:pt x="144" y="124"/>
                  </a:moveTo>
                  <a:cubicBezTo>
                    <a:pt x="150" y="125"/>
                    <a:pt x="157" y="126"/>
                    <a:pt x="163" y="126"/>
                  </a:cubicBezTo>
                  <a:cubicBezTo>
                    <a:pt x="163" y="131"/>
                    <a:pt x="163" y="140"/>
                    <a:pt x="163" y="157"/>
                  </a:cubicBezTo>
                  <a:cubicBezTo>
                    <a:pt x="157" y="157"/>
                    <a:pt x="150" y="156"/>
                    <a:pt x="144" y="155"/>
                  </a:cubicBezTo>
                  <a:cubicBezTo>
                    <a:pt x="144" y="153"/>
                    <a:pt x="144" y="145"/>
                    <a:pt x="144" y="124"/>
                  </a:cubicBezTo>
                  <a:close/>
                  <a:moveTo>
                    <a:pt x="168" y="127"/>
                  </a:moveTo>
                  <a:cubicBezTo>
                    <a:pt x="174" y="127"/>
                    <a:pt x="180" y="128"/>
                    <a:pt x="186" y="128"/>
                  </a:cubicBezTo>
                  <a:cubicBezTo>
                    <a:pt x="186" y="131"/>
                    <a:pt x="186" y="139"/>
                    <a:pt x="186" y="160"/>
                  </a:cubicBezTo>
                  <a:cubicBezTo>
                    <a:pt x="180" y="159"/>
                    <a:pt x="174" y="159"/>
                    <a:pt x="168" y="158"/>
                  </a:cubicBezTo>
                  <a:cubicBezTo>
                    <a:pt x="168" y="154"/>
                    <a:pt x="168" y="146"/>
                    <a:pt x="168" y="127"/>
                  </a:cubicBezTo>
                  <a:close/>
                  <a:moveTo>
                    <a:pt x="192" y="129"/>
                  </a:moveTo>
                  <a:cubicBezTo>
                    <a:pt x="198" y="129"/>
                    <a:pt x="204" y="130"/>
                    <a:pt x="210" y="130"/>
                  </a:cubicBezTo>
                  <a:cubicBezTo>
                    <a:pt x="210" y="134"/>
                    <a:pt x="210" y="142"/>
                    <a:pt x="210" y="161"/>
                  </a:cubicBezTo>
                  <a:cubicBezTo>
                    <a:pt x="204" y="161"/>
                    <a:pt x="198" y="160"/>
                    <a:pt x="192" y="160"/>
                  </a:cubicBezTo>
                  <a:cubicBezTo>
                    <a:pt x="192" y="155"/>
                    <a:pt x="192" y="146"/>
                    <a:pt x="192" y="129"/>
                  </a:cubicBezTo>
                  <a:close/>
                  <a:moveTo>
                    <a:pt x="215" y="130"/>
                  </a:moveTo>
                  <a:cubicBezTo>
                    <a:pt x="221" y="131"/>
                    <a:pt x="228" y="131"/>
                    <a:pt x="234" y="131"/>
                  </a:cubicBezTo>
                  <a:cubicBezTo>
                    <a:pt x="234" y="135"/>
                    <a:pt x="234" y="144"/>
                    <a:pt x="234" y="162"/>
                  </a:cubicBezTo>
                  <a:cubicBezTo>
                    <a:pt x="228" y="162"/>
                    <a:pt x="221" y="162"/>
                    <a:pt x="215" y="161"/>
                  </a:cubicBezTo>
                  <a:cubicBezTo>
                    <a:pt x="215" y="157"/>
                    <a:pt x="215" y="148"/>
                    <a:pt x="215" y="130"/>
                  </a:cubicBezTo>
                  <a:close/>
                  <a:moveTo>
                    <a:pt x="239" y="131"/>
                  </a:moveTo>
                  <a:cubicBezTo>
                    <a:pt x="245" y="131"/>
                    <a:pt x="251" y="131"/>
                    <a:pt x="257" y="132"/>
                  </a:cubicBezTo>
                  <a:cubicBezTo>
                    <a:pt x="257" y="136"/>
                    <a:pt x="257" y="145"/>
                    <a:pt x="257" y="163"/>
                  </a:cubicBezTo>
                  <a:cubicBezTo>
                    <a:pt x="251" y="162"/>
                    <a:pt x="245" y="162"/>
                    <a:pt x="239" y="162"/>
                  </a:cubicBezTo>
                  <a:cubicBezTo>
                    <a:pt x="239" y="158"/>
                    <a:pt x="239" y="150"/>
                    <a:pt x="239" y="131"/>
                  </a:cubicBezTo>
                  <a:close/>
                  <a:moveTo>
                    <a:pt x="44" y="103"/>
                  </a:moveTo>
                  <a:cubicBezTo>
                    <a:pt x="44" y="107"/>
                    <a:pt x="44" y="116"/>
                    <a:pt x="44" y="133"/>
                  </a:cubicBezTo>
                  <a:cubicBezTo>
                    <a:pt x="38" y="130"/>
                    <a:pt x="32" y="128"/>
                    <a:pt x="27" y="125"/>
                  </a:cubicBezTo>
                  <a:cubicBezTo>
                    <a:pt x="27" y="122"/>
                    <a:pt x="27" y="115"/>
                    <a:pt x="27" y="95"/>
                  </a:cubicBezTo>
                  <a:cubicBezTo>
                    <a:pt x="32" y="98"/>
                    <a:pt x="38" y="100"/>
                    <a:pt x="44" y="103"/>
                  </a:cubicBezTo>
                  <a:close/>
                  <a:moveTo>
                    <a:pt x="50" y="135"/>
                  </a:moveTo>
                  <a:cubicBezTo>
                    <a:pt x="50" y="135"/>
                    <a:pt x="50" y="135"/>
                    <a:pt x="50" y="105"/>
                  </a:cubicBezTo>
                  <a:cubicBezTo>
                    <a:pt x="56" y="107"/>
                    <a:pt x="62" y="108"/>
                    <a:pt x="68" y="110"/>
                  </a:cubicBezTo>
                  <a:cubicBezTo>
                    <a:pt x="68" y="113"/>
                    <a:pt x="68" y="120"/>
                    <a:pt x="68" y="141"/>
                  </a:cubicBezTo>
                  <a:cubicBezTo>
                    <a:pt x="62" y="139"/>
                    <a:pt x="56" y="137"/>
                    <a:pt x="50" y="135"/>
                  </a:cubicBezTo>
                  <a:cubicBezTo>
                    <a:pt x="50" y="135"/>
                    <a:pt x="50" y="135"/>
                    <a:pt x="50" y="135"/>
                  </a:cubicBezTo>
                  <a:close/>
                  <a:moveTo>
                    <a:pt x="11" y="108"/>
                  </a:moveTo>
                  <a:cubicBezTo>
                    <a:pt x="11" y="108"/>
                    <a:pt x="11" y="108"/>
                    <a:pt x="11" y="85"/>
                  </a:cubicBezTo>
                  <a:cubicBezTo>
                    <a:pt x="14" y="88"/>
                    <a:pt x="18" y="90"/>
                    <a:pt x="22" y="93"/>
                  </a:cubicBezTo>
                  <a:cubicBezTo>
                    <a:pt x="22" y="97"/>
                    <a:pt x="22" y="105"/>
                    <a:pt x="22" y="122"/>
                  </a:cubicBezTo>
                  <a:cubicBezTo>
                    <a:pt x="15" y="117"/>
                    <a:pt x="11" y="113"/>
                    <a:pt x="11" y="108"/>
                  </a:cubicBezTo>
                  <a:close/>
                  <a:moveTo>
                    <a:pt x="73" y="142"/>
                  </a:moveTo>
                  <a:cubicBezTo>
                    <a:pt x="73" y="137"/>
                    <a:pt x="73" y="129"/>
                    <a:pt x="73" y="111"/>
                  </a:cubicBezTo>
                  <a:cubicBezTo>
                    <a:pt x="79" y="113"/>
                    <a:pt x="85" y="114"/>
                    <a:pt x="92" y="116"/>
                  </a:cubicBezTo>
                  <a:cubicBezTo>
                    <a:pt x="92" y="121"/>
                    <a:pt x="92" y="130"/>
                    <a:pt x="92" y="146"/>
                  </a:cubicBezTo>
                  <a:cubicBezTo>
                    <a:pt x="89" y="146"/>
                    <a:pt x="87" y="145"/>
                    <a:pt x="84" y="145"/>
                  </a:cubicBezTo>
                  <a:cubicBezTo>
                    <a:pt x="80" y="144"/>
                    <a:pt x="77" y="143"/>
                    <a:pt x="73" y="142"/>
                  </a:cubicBezTo>
                  <a:close/>
                  <a:moveTo>
                    <a:pt x="263" y="163"/>
                  </a:moveTo>
                  <a:cubicBezTo>
                    <a:pt x="263" y="159"/>
                    <a:pt x="263" y="150"/>
                    <a:pt x="263" y="132"/>
                  </a:cubicBezTo>
                  <a:cubicBezTo>
                    <a:pt x="265" y="132"/>
                    <a:pt x="268" y="132"/>
                    <a:pt x="270" y="132"/>
                  </a:cubicBezTo>
                  <a:cubicBezTo>
                    <a:pt x="274" y="132"/>
                    <a:pt x="277" y="132"/>
                    <a:pt x="281" y="132"/>
                  </a:cubicBezTo>
                  <a:cubicBezTo>
                    <a:pt x="281" y="136"/>
                    <a:pt x="281" y="145"/>
                    <a:pt x="281" y="163"/>
                  </a:cubicBezTo>
                  <a:cubicBezTo>
                    <a:pt x="277" y="163"/>
                    <a:pt x="274" y="163"/>
                    <a:pt x="270" y="163"/>
                  </a:cubicBezTo>
                  <a:cubicBezTo>
                    <a:pt x="268" y="163"/>
                    <a:pt x="265" y="163"/>
                    <a:pt x="263" y="163"/>
                  </a:cubicBezTo>
                  <a:close/>
                  <a:moveTo>
                    <a:pt x="456" y="145"/>
                  </a:moveTo>
                  <a:cubicBezTo>
                    <a:pt x="455" y="145"/>
                    <a:pt x="453" y="145"/>
                    <a:pt x="452" y="146"/>
                  </a:cubicBezTo>
                  <a:cubicBezTo>
                    <a:pt x="452" y="143"/>
                    <a:pt x="452" y="137"/>
                    <a:pt x="452" y="115"/>
                  </a:cubicBezTo>
                  <a:cubicBezTo>
                    <a:pt x="454" y="115"/>
                    <a:pt x="457" y="114"/>
                    <a:pt x="459" y="114"/>
                  </a:cubicBezTo>
                  <a:cubicBezTo>
                    <a:pt x="463" y="113"/>
                    <a:pt x="467" y="112"/>
                    <a:pt x="470" y="111"/>
                  </a:cubicBezTo>
                  <a:cubicBezTo>
                    <a:pt x="470" y="114"/>
                    <a:pt x="470" y="122"/>
                    <a:pt x="470" y="141"/>
                  </a:cubicBezTo>
                  <a:cubicBezTo>
                    <a:pt x="465" y="142"/>
                    <a:pt x="461" y="144"/>
                    <a:pt x="456" y="145"/>
                  </a:cubicBezTo>
                  <a:close/>
                  <a:moveTo>
                    <a:pt x="519" y="122"/>
                  </a:moveTo>
                  <a:cubicBezTo>
                    <a:pt x="519" y="117"/>
                    <a:pt x="519" y="108"/>
                    <a:pt x="519" y="92"/>
                  </a:cubicBezTo>
                  <a:cubicBezTo>
                    <a:pt x="524" y="89"/>
                    <a:pt x="527" y="87"/>
                    <a:pt x="530" y="84"/>
                  </a:cubicBezTo>
                  <a:cubicBezTo>
                    <a:pt x="530" y="90"/>
                    <a:pt x="530" y="98"/>
                    <a:pt x="530" y="108"/>
                  </a:cubicBezTo>
                  <a:cubicBezTo>
                    <a:pt x="530" y="113"/>
                    <a:pt x="526" y="117"/>
                    <a:pt x="519" y="122"/>
                  </a:cubicBezTo>
                  <a:close/>
                </a:path>
              </a:pathLst>
            </a:custGeom>
            <a:solidFill>
              <a:srgbClr val="7B348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0"/>
            <p:cNvSpPr/>
            <p:nvPr/>
          </p:nvSpPr>
          <p:spPr>
            <a:xfrm>
              <a:off x="3576638" y="3757613"/>
              <a:ext cx="460283"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975B0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0"/>
            <p:cNvSpPr/>
            <p:nvPr/>
          </p:nvSpPr>
          <p:spPr>
            <a:xfrm>
              <a:off x="3268663" y="3581400"/>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E5D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40"/>
            <p:cNvSpPr/>
            <p:nvPr/>
          </p:nvSpPr>
          <p:spPr>
            <a:xfrm>
              <a:off x="3254376" y="3568700"/>
              <a:ext cx="1238726"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8" y="174"/>
                    <a:pt x="344" y="172"/>
                    <a:pt x="377" y="169"/>
                  </a:cubicBezTo>
                  <a:cubicBezTo>
                    <a:pt x="378" y="169"/>
                    <a:pt x="378" y="169"/>
                    <a:pt x="378" y="169"/>
                  </a:cubicBezTo>
                  <a:cubicBezTo>
                    <a:pt x="379" y="169"/>
                    <a:pt x="380" y="169"/>
                    <a:pt x="381" y="168"/>
                  </a:cubicBezTo>
                  <a:cubicBezTo>
                    <a:pt x="409" y="165"/>
                    <a:pt x="436"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9" y="136"/>
                    <a:pt x="483" y="138"/>
                    <a:pt x="476" y="140"/>
                  </a:cubicBezTo>
                  <a:cubicBezTo>
                    <a:pt x="476" y="135"/>
                    <a:pt x="476" y="125"/>
                    <a:pt x="476" y="109"/>
                  </a:cubicBezTo>
                  <a:cubicBezTo>
                    <a:pt x="483" y="108"/>
                    <a:pt x="489" y="106"/>
                    <a:pt x="494" y="104"/>
                  </a:cubicBezTo>
                  <a:close/>
                  <a:moveTo>
                    <a:pt x="499" y="102"/>
                  </a:moveTo>
                  <a:cubicBezTo>
                    <a:pt x="505" y="100"/>
                    <a:pt x="510" y="97"/>
                    <a:pt x="514" y="95"/>
                  </a:cubicBezTo>
                  <a:cubicBezTo>
                    <a:pt x="514" y="100"/>
                    <a:pt x="514" y="109"/>
                    <a:pt x="514" y="125"/>
                  </a:cubicBezTo>
                  <a:cubicBezTo>
                    <a:pt x="510" y="128"/>
                    <a:pt x="505" y="130"/>
                    <a:pt x="499" y="132"/>
                  </a:cubicBezTo>
                  <a:cubicBezTo>
                    <a:pt x="499" y="129"/>
                    <a:pt x="499" y="121"/>
                    <a:pt x="499" y="102"/>
                  </a:cubicBezTo>
                  <a:close/>
                  <a:moveTo>
                    <a:pt x="305" y="131"/>
                  </a:moveTo>
                  <a:cubicBezTo>
                    <a:pt x="305" y="136"/>
                    <a:pt x="305" y="145"/>
                    <a:pt x="305" y="162"/>
                  </a:cubicBezTo>
                  <a:cubicBezTo>
                    <a:pt x="299" y="163"/>
                    <a:pt x="293" y="163"/>
                    <a:pt x="286" y="163"/>
                  </a:cubicBezTo>
                  <a:cubicBezTo>
                    <a:pt x="286" y="159"/>
                    <a:pt x="286" y="151"/>
                    <a:pt x="286" y="132"/>
                  </a:cubicBezTo>
                  <a:cubicBezTo>
                    <a:pt x="293" y="132"/>
                    <a:pt x="299" y="132"/>
                    <a:pt x="305" y="131"/>
                  </a:cubicBezTo>
                  <a:close/>
                  <a:moveTo>
                    <a:pt x="310" y="131"/>
                  </a:moveTo>
                  <a:cubicBezTo>
                    <a:pt x="316" y="131"/>
                    <a:pt x="322" y="131"/>
                    <a:pt x="328" y="130"/>
                  </a:cubicBezTo>
                  <a:cubicBezTo>
                    <a:pt x="328" y="134"/>
                    <a:pt x="328" y="143"/>
                    <a:pt x="328" y="162"/>
                  </a:cubicBezTo>
                  <a:cubicBezTo>
                    <a:pt x="322" y="162"/>
                    <a:pt x="316" y="162"/>
                    <a:pt x="310" y="162"/>
                  </a:cubicBezTo>
                  <a:cubicBezTo>
                    <a:pt x="310" y="158"/>
                    <a:pt x="310" y="150"/>
                    <a:pt x="310" y="131"/>
                  </a:cubicBezTo>
                  <a:close/>
                  <a:moveTo>
                    <a:pt x="334" y="130"/>
                  </a:moveTo>
                  <a:cubicBezTo>
                    <a:pt x="340" y="130"/>
                    <a:pt x="346" y="129"/>
                    <a:pt x="352" y="129"/>
                  </a:cubicBezTo>
                  <a:cubicBezTo>
                    <a:pt x="352" y="132"/>
                    <a:pt x="352" y="140"/>
                    <a:pt x="352" y="160"/>
                  </a:cubicBezTo>
                  <a:cubicBezTo>
                    <a:pt x="346" y="160"/>
                    <a:pt x="340" y="161"/>
                    <a:pt x="334" y="161"/>
                  </a:cubicBezTo>
                  <a:cubicBezTo>
                    <a:pt x="334" y="157"/>
                    <a:pt x="334" y="148"/>
                    <a:pt x="334" y="130"/>
                  </a:cubicBezTo>
                  <a:close/>
                  <a:moveTo>
                    <a:pt x="357" y="128"/>
                  </a:moveTo>
                  <a:cubicBezTo>
                    <a:pt x="364" y="128"/>
                    <a:pt x="370" y="127"/>
                    <a:pt x="376" y="127"/>
                  </a:cubicBezTo>
                  <a:cubicBezTo>
                    <a:pt x="376" y="127"/>
                    <a:pt x="376" y="127"/>
                    <a:pt x="376" y="127"/>
                  </a:cubicBezTo>
                  <a:cubicBezTo>
                    <a:pt x="376" y="127"/>
                    <a:pt x="376" y="127"/>
                    <a:pt x="376" y="158"/>
                  </a:cubicBezTo>
                  <a:cubicBezTo>
                    <a:pt x="370" y="159"/>
                    <a:pt x="364" y="159"/>
                    <a:pt x="357" y="160"/>
                  </a:cubicBezTo>
                  <a:cubicBezTo>
                    <a:pt x="357" y="155"/>
                    <a:pt x="357" y="145"/>
                    <a:pt x="357" y="128"/>
                  </a:cubicBezTo>
                  <a:close/>
                  <a:moveTo>
                    <a:pt x="381" y="126"/>
                  </a:moveTo>
                  <a:cubicBezTo>
                    <a:pt x="387" y="125"/>
                    <a:pt x="393" y="125"/>
                    <a:pt x="399" y="124"/>
                  </a:cubicBezTo>
                  <a:cubicBezTo>
                    <a:pt x="399" y="127"/>
                    <a:pt x="399" y="135"/>
                    <a:pt x="399" y="155"/>
                  </a:cubicBezTo>
                  <a:cubicBezTo>
                    <a:pt x="393" y="156"/>
                    <a:pt x="387" y="157"/>
                    <a:pt x="381" y="157"/>
                  </a:cubicBezTo>
                  <a:cubicBezTo>
                    <a:pt x="381" y="152"/>
                    <a:pt x="381" y="142"/>
                    <a:pt x="381" y="127"/>
                  </a:cubicBezTo>
                  <a:cubicBezTo>
                    <a:pt x="381" y="126"/>
                    <a:pt x="381" y="126"/>
                    <a:pt x="381" y="126"/>
                  </a:cubicBezTo>
                  <a:close/>
                  <a:moveTo>
                    <a:pt x="405" y="123"/>
                  </a:moveTo>
                  <a:cubicBezTo>
                    <a:pt x="411" y="122"/>
                    <a:pt x="417" y="121"/>
                    <a:pt x="423" y="121"/>
                  </a:cubicBezTo>
                  <a:cubicBezTo>
                    <a:pt x="423" y="124"/>
                    <a:pt x="423" y="132"/>
                    <a:pt x="423" y="152"/>
                  </a:cubicBezTo>
                  <a:cubicBezTo>
                    <a:pt x="417" y="153"/>
                    <a:pt x="411" y="154"/>
                    <a:pt x="405" y="154"/>
                  </a:cubicBezTo>
                  <a:cubicBezTo>
                    <a:pt x="405" y="149"/>
                    <a:pt x="405" y="140"/>
                    <a:pt x="405" y="123"/>
                  </a:cubicBezTo>
                  <a:close/>
                  <a:moveTo>
                    <a:pt x="428" y="120"/>
                  </a:moveTo>
                  <a:cubicBezTo>
                    <a:pt x="435" y="119"/>
                    <a:pt x="441" y="118"/>
                    <a:pt x="447" y="116"/>
                  </a:cubicBezTo>
                  <a:cubicBezTo>
                    <a:pt x="447" y="122"/>
                    <a:pt x="447" y="131"/>
                    <a:pt x="447" y="147"/>
                  </a:cubicBezTo>
                  <a:cubicBezTo>
                    <a:pt x="447" y="147"/>
                    <a:pt x="447" y="147"/>
                    <a:pt x="447" y="147"/>
                  </a:cubicBezTo>
                  <a:cubicBezTo>
                    <a:pt x="441" y="148"/>
                    <a:pt x="435" y="150"/>
                    <a:pt x="428" y="151"/>
                  </a:cubicBezTo>
                  <a:cubicBezTo>
                    <a:pt x="428" y="146"/>
                    <a:pt x="428" y="137"/>
                    <a:pt x="428" y="120"/>
                  </a:cubicBezTo>
                  <a:close/>
                  <a:moveTo>
                    <a:pt x="97" y="117"/>
                  </a:moveTo>
                  <a:cubicBezTo>
                    <a:pt x="103" y="118"/>
                    <a:pt x="109" y="119"/>
                    <a:pt x="115" y="120"/>
                  </a:cubicBezTo>
                  <a:cubicBezTo>
                    <a:pt x="115" y="124"/>
                    <a:pt x="115" y="132"/>
                    <a:pt x="115" y="151"/>
                  </a:cubicBezTo>
                  <a:cubicBezTo>
                    <a:pt x="109" y="150"/>
                    <a:pt x="103" y="149"/>
                    <a:pt x="97" y="148"/>
                  </a:cubicBezTo>
                  <a:cubicBezTo>
                    <a:pt x="97" y="147"/>
                    <a:pt x="97" y="147"/>
                    <a:pt x="97" y="147"/>
                  </a:cubicBezTo>
                  <a:cubicBezTo>
                    <a:pt x="97" y="147"/>
                    <a:pt x="97" y="147"/>
                    <a:pt x="97" y="117"/>
                  </a:cubicBezTo>
                  <a:close/>
                  <a:moveTo>
                    <a:pt x="121" y="121"/>
                  </a:moveTo>
                  <a:cubicBezTo>
                    <a:pt x="127" y="122"/>
                    <a:pt x="133" y="123"/>
                    <a:pt x="139" y="124"/>
                  </a:cubicBezTo>
                  <a:cubicBezTo>
                    <a:pt x="139" y="129"/>
                    <a:pt x="139" y="138"/>
                    <a:pt x="139" y="155"/>
                  </a:cubicBezTo>
                  <a:cubicBezTo>
                    <a:pt x="133" y="154"/>
                    <a:pt x="127" y="153"/>
                    <a:pt x="121" y="152"/>
                  </a:cubicBezTo>
                  <a:cubicBezTo>
                    <a:pt x="121" y="148"/>
                    <a:pt x="121" y="139"/>
                    <a:pt x="121" y="121"/>
                  </a:cubicBezTo>
                  <a:close/>
                  <a:moveTo>
                    <a:pt x="144" y="124"/>
                  </a:moveTo>
                  <a:cubicBezTo>
                    <a:pt x="151" y="125"/>
                    <a:pt x="157" y="126"/>
                    <a:pt x="163" y="127"/>
                  </a:cubicBezTo>
                  <a:cubicBezTo>
                    <a:pt x="163" y="131"/>
                    <a:pt x="163" y="140"/>
                    <a:pt x="163" y="158"/>
                  </a:cubicBezTo>
                  <a:cubicBezTo>
                    <a:pt x="157" y="157"/>
                    <a:pt x="151" y="156"/>
                    <a:pt x="144" y="156"/>
                  </a:cubicBezTo>
                  <a:cubicBezTo>
                    <a:pt x="144" y="153"/>
                    <a:pt x="144" y="146"/>
                    <a:pt x="144" y="124"/>
                  </a:cubicBezTo>
                  <a:close/>
                  <a:moveTo>
                    <a:pt x="168" y="127"/>
                  </a:moveTo>
                  <a:cubicBezTo>
                    <a:pt x="174" y="128"/>
                    <a:pt x="180" y="128"/>
                    <a:pt x="186" y="129"/>
                  </a:cubicBezTo>
                  <a:cubicBezTo>
                    <a:pt x="186" y="132"/>
                    <a:pt x="186" y="139"/>
                    <a:pt x="186" y="160"/>
                  </a:cubicBezTo>
                  <a:cubicBezTo>
                    <a:pt x="180" y="159"/>
                    <a:pt x="174" y="159"/>
                    <a:pt x="168" y="158"/>
                  </a:cubicBezTo>
                  <a:cubicBezTo>
                    <a:pt x="168" y="155"/>
                    <a:pt x="168" y="146"/>
                    <a:pt x="168" y="127"/>
                  </a:cubicBezTo>
                  <a:close/>
                  <a:moveTo>
                    <a:pt x="192" y="129"/>
                  </a:moveTo>
                  <a:cubicBezTo>
                    <a:pt x="198" y="130"/>
                    <a:pt x="204" y="130"/>
                    <a:pt x="210" y="130"/>
                  </a:cubicBezTo>
                  <a:cubicBezTo>
                    <a:pt x="210" y="134"/>
                    <a:pt x="210" y="143"/>
                    <a:pt x="210" y="161"/>
                  </a:cubicBezTo>
                  <a:cubicBezTo>
                    <a:pt x="204" y="161"/>
                    <a:pt x="198" y="161"/>
                    <a:pt x="192" y="160"/>
                  </a:cubicBezTo>
                  <a:cubicBezTo>
                    <a:pt x="192" y="155"/>
                    <a:pt x="192" y="146"/>
                    <a:pt x="192" y="129"/>
                  </a:cubicBezTo>
                  <a:close/>
                  <a:moveTo>
                    <a:pt x="215" y="131"/>
                  </a:moveTo>
                  <a:cubicBezTo>
                    <a:pt x="222" y="131"/>
                    <a:pt x="228" y="131"/>
                    <a:pt x="234" y="131"/>
                  </a:cubicBezTo>
                  <a:cubicBezTo>
                    <a:pt x="234" y="136"/>
                    <a:pt x="234" y="145"/>
                    <a:pt x="234" y="162"/>
                  </a:cubicBezTo>
                  <a:cubicBezTo>
                    <a:pt x="228" y="162"/>
                    <a:pt x="222" y="162"/>
                    <a:pt x="215" y="162"/>
                  </a:cubicBezTo>
                  <a:cubicBezTo>
                    <a:pt x="215" y="157"/>
                    <a:pt x="215" y="148"/>
                    <a:pt x="215" y="131"/>
                  </a:cubicBezTo>
                  <a:close/>
                  <a:moveTo>
                    <a:pt x="239" y="131"/>
                  </a:moveTo>
                  <a:cubicBezTo>
                    <a:pt x="245" y="132"/>
                    <a:pt x="251" y="132"/>
                    <a:pt x="257" y="132"/>
                  </a:cubicBezTo>
                  <a:cubicBezTo>
                    <a:pt x="257" y="136"/>
                    <a:pt x="257" y="145"/>
                    <a:pt x="257" y="163"/>
                  </a:cubicBezTo>
                  <a:cubicBezTo>
                    <a:pt x="251" y="163"/>
                    <a:pt x="245" y="163"/>
                    <a:pt x="239" y="163"/>
                  </a:cubicBezTo>
                  <a:cubicBezTo>
                    <a:pt x="239" y="159"/>
                    <a:pt x="239" y="150"/>
                    <a:pt x="239" y="131"/>
                  </a:cubicBezTo>
                  <a:close/>
                  <a:moveTo>
                    <a:pt x="44" y="103"/>
                  </a:moveTo>
                  <a:cubicBezTo>
                    <a:pt x="44" y="108"/>
                    <a:pt x="44" y="117"/>
                    <a:pt x="44" y="133"/>
                  </a:cubicBezTo>
                  <a:cubicBezTo>
                    <a:pt x="38" y="131"/>
                    <a:pt x="32" y="128"/>
                    <a:pt x="27" y="125"/>
                  </a:cubicBezTo>
                  <a:cubicBezTo>
                    <a:pt x="27" y="123"/>
                    <a:pt x="27" y="115"/>
                    <a:pt x="27" y="96"/>
                  </a:cubicBezTo>
                  <a:cubicBezTo>
                    <a:pt x="32" y="98"/>
                    <a:pt x="38" y="101"/>
                    <a:pt x="44" y="103"/>
                  </a:cubicBezTo>
                  <a:close/>
                  <a:moveTo>
                    <a:pt x="50" y="135"/>
                  </a:moveTo>
                  <a:cubicBezTo>
                    <a:pt x="50" y="135"/>
                    <a:pt x="50" y="135"/>
                    <a:pt x="50" y="105"/>
                  </a:cubicBezTo>
                  <a:cubicBezTo>
                    <a:pt x="56" y="107"/>
                    <a:pt x="62" y="109"/>
                    <a:pt x="68" y="110"/>
                  </a:cubicBezTo>
                  <a:cubicBezTo>
                    <a:pt x="68" y="113"/>
                    <a:pt x="68" y="120"/>
                    <a:pt x="68" y="141"/>
                  </a:cubicBezTo>
                  <a:cubicBezTo>
                    <a:pt x="62" y="139"/>
                    <a:pt x="56" y="137"/>
                    <a:pt x="50" y="135"/>
                  </a:cubicBezTo>
                  <a:cubicBezTo>
                    <a:pt x="50" y="135"/>
                    <a:pt x="50" y="135"/>
                    <a:pt x="50" y="135"/>
                  </a:cubicBezTo>
                  <a:close/>
                  <a:moveTo>
                    <a:pt x="11" y="108"/>
                  </a:moveTo>
                  <a:cubicBezTo>
                    <a:pt x="11" y="108"/>
                    <a:pt x="11" y="108"/>
                    <a:pt x="11" y="85"/>
                  </a:cubicBezTo>
                  <a:cubicBezTo>
                    <a:pt x="14" y="88"/>
                    <a:pt x="18" y="91"/>
                    <a:pt x="22" y="93"/>
                  </a:cubicBezTo>
                  <a:cubicBezTo>
                    <a:pt x="22" y="97"/>
                    <a:pt x="22" y="105"/>
                    <a:pt x="22" y="122"/>
                  </a:cubicBezTo>
                  <a:cubicBezTo>
                    <a:pt x="16" y="118"/>
                    <a:pt x="11" y="113"/>
                    <a:pt x="11" y="108"/>
                  </a:cubicBezTo>
                  <a:close/>
                  <a:moveTo>
                    <a:pt x="73" y="142"/>
                  </a:moveTo>
                  <a:cubicBezTo>
                    <a:pt x="73" y="138"/>
                    <a:pt x="73" y="129"/>
                    <a:pt x="73" y="112"/>
                  </a:cubicBezTo>
                  <a:cubicBezTo>
                    <a:pt x="79" y="113"/>
                    <a:pt x="86" y="115"/>
                    <a:pt x="92" y="116"/>
                  </a:cubicBezTo>
                  <a:cubicBezTo>
                    <a:pt x="92" y="121"/>
                    <a:pt x="92" y="131"/>
                    <a:pt x="92" y="147"/>
                  </a:cubicBezTo>
                  <a:cubicBezTo>
                    <a:pt x="90" y="146"/>
                    <a:pt x="87" y="146"/>
                    <a:pt x="84" y="145"/>
                  </a:cubicBezTo>
                  <a:cubicBezTo>
                    <a:pt x="81" y="144"/>
                    <a:pt x="77" y="143"/>
                    <a:pt x="73" y="142"/>
                  </a:cubicBezTo>
                  <a:close/>
                  <a:moveTo>
                    <a:pt x="263" y="163"/>
                  </a:moveTo>
                  <a:cubicBezTo>
                    <a:pt x="263" y="159"/>
                    <a:pt x="263" y="151"/>
                    <a:pt x="263" y="132"/>
                  </a:cubicBezTo>
                  <a:cubicBezTo>
                    <a:pt x="266" y="132"/>
                    <a:pt x="268" y="132"/>
                    <a:pt x="270" y="132"/>
                  </a:cubicBezTo>
                  <a:cubicBezTo>
                    <a:pt x="274" y="132"/>
                    <a:pt x="278" y="132"/>
                    <a:pt x="281" y="132"/>
                  </a:cubicBezTo>
                  <a:cubicBezTo>
                    <a:pt x="281" y="136"/>
                    <a:pt x="281" y="145"/>
                    <a:pt x="281" y="163"/>
                  </a:cubicBezTo>
                  <a:cubicBezTo>
                    <a:pt x="278" y="163"/>
                    <a:pt x="274" y="163"/>
                    <a:pt x="270" y="163"/>
                  </a:cubicBezTo>
                  <a:cubicBezTo>
                    <a:pt x="268" y="163"/>
                    <a:pt x="266" y="163"/>
                    <a:pt x="263" y="163"/>
                  </a:cubicBezTo>
                  <a:close/>
                  <a:moveTo>
                    <a:pt x="456" y="145"/>
                  </a:moveTo>
                  <a:cubicBezTo>
                    <a:pt x="455" y="145"/>
                    <a:pt x="454" y="146"/>
                    <a:pt x="452" y="146"/>
                  </a:cubicBezTo>
                  <a:cubicBezTo>
                    <a:pt x="452" y="144"/>
                    <a:pt x="452" y="137"/>
                    <a:pt x="452" y="115"/>
                  </a:cubicBezTo>
                  <a:cubicBezTo>
                    <a:pt x="455" y="115"/>
                    <a:pt x="457" y="114"/>
                    <a:pt x="459" y="114"/>
                  </a:cubicBezTo>
                  <a:cubicBezTo>
                    <a:pt x="463" y="113"/>
                    <a:pt x="467" y="112"/>
                    <a:pt x="470" y="111"/>
                  </a:cubicBezTo>
                  <a:cubicBezTo>
                    <a:pt x="470" y="114"/>
                    <a:pt x="470" y="122"/>
                    <a:pt x="470" y="142"/>
                  </a:cubicBezTo>
                  <a:cubicBezTo>
                    <a:pt x="466" y="143"/>
                    <a:pt x="461" y="144"/>
                    <a:pt x="456" y="145"/>
                  </a:cubicBezTo>
                  <a:close/>
                  <a:moveTo>
                    <a:pt x="519" y="122"/>
                  </a:moveTo>
                  <a:cubicBezTo>
                    <a:pt x="519" y="117"/>
                    <a:pt x="519" y="108"/>
                    <a:pt x="519" y="92"/>
                  </a:cubicBezTo>
                  <a:cubicBezTo>
                    <a:pt x="524" y="90"/>
                    <a:pt x="527" y="87"/>
                    <a:pt x="530" y="85"/>
                  </a:cubicBezTo>
                  <a:cubicBezTo>
                    <a:pt x="530" y="90"/>
                    <a:pt x="530" y="98"/>
                    <a:pt x="530" y="108"/>
                  </a:cubicBezTo>
                  <a:cubicBezTo>
                    <a:pt x="530" y="113"/>
                    <a:pt x="526" y="118"/>
                    <a:pt x="519" y="122"/>
                  </a:cubicBezTo>
                  <a:close/>
                </a:path>
              </a:pathLst>
            </a:custGeom>
            <a:solidFill>
              <a:srgbClr val="7B348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40"/>
            <p:cNvSpPr/>
            <p:nvPr/>
          </p:nvSpPr>
          <p:spPr>
            <a:xfrm>
              <a:off x="3625851" y="3613151"/>
              <a:ext cx="461879"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975B0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40"/>
            <p:cNvSpPr/>
            <p:nvPr/>
          </p:nvSpPr>
          <p:spPr>
            <a:xfrm>
              <a:off x="3321051" y="3436938"/>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E5D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40"/>
            <p:cNvSpPr/>
            <p:nvPr/>
          </p:nvSpPr>
          <p:spPr>
            <a:xfrm>
              <a:off x="3308351" y="3424238"/>
              <a:ext cx="1236582" cy="433673"/>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3" y="172"/>
                    <a:pt x="377" y="169"/>
                  </a:cubicBezTo>
                  <a:cubicBezTo>
                    <a:pt x="377" y="169"/>
                    <a:pt x="377" y="169"/>
                    <a:pt x="378" y="169"/>
                  </a:cubicBezTo>
                  <a:cubicBezTo>
                    <a:pt x="379" y="169"/>
                    <a:pt x="379" y="169"/>
                    <a:pt x="380" y="168"/>
                  </a:cubicBezTo>
                  <a:cubicBezTo>
                    <a:pt x="409" y="165"/>
                    <a:pt x="435"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8" y="136"/>
                    <a:pt x="482" y="138"/>
                    <a:pt x="476" y="140"/>
                  </a:cubicBezTo>
                  <a:cubicBezTo>
                    <a:pt x="476" y="135"/>
                    <a:pt x="476" y="126"/>
                    <a:pt x="476" y="110"/>
                  </a:cubicBezTo>
                  <a:cubicBezTo>
                    <a:pt x="482" y="108"/>
                    <a:pt x="488" y="106"/>
                    <a:pt x="494" y="104"/>
                  </a:cubicBezTo>
                  <a:close/>
                  <a:moveTo>
                    <a:pt x="499" y="102"/>
                  </a:moveTo>
                  <a:cubicBezTo>
                    <a:pt x="504" y="100"/>
                    <a:pt x="509" y="98"/>
                    <a:pt x="514" y="95"/>
                  </a:cubicBezTo>
                  <a:cubicBezTo>
                    <a:pt x="514" y="100"/>
                    <a:pt x="514" y="109"/>
                    <a:pt x="514" y="126"/>
                  </a:cubicBezTo>
                  <a:cubicBezTo>
                    <a:pt x="509" y="128"/>
                    <a:pt x="504" y="130"/>
                    <a:pt x="499" y="132"/>
                  </a:cubicBezTo>
                  <a:cubicBezTo>
                    <a:pt x="499" y="129"/>
                    <a:pt x="499" y="121"/>
                    <a:pt x="499" y="102"/>
                  </a:cubicBezTo>
                  <a:close/>
                  <a:moveTo>
                    <a:pt x="305" y="132"/>
                  </a:moveTo>
                  <a:cubicBezTo>
                    <a:pt x="305" y="136"/>
                    <a:pt x="305" y="145"/>
                    <a:pt x="305" y="163"/>
                  </a:cubicBezTo>
                  <a:cubicBezTo>
                    <a:pt x="298" y="163"/>
                    <a:pt x="292" y="163"/>
                    <a:pt x="286" y="163"/>
                  </a:cubicBezTo>
                  <a:cubicBezTo>
                    <a:pt x="286" y="159"/>
                    <a:pt x="286" y="151"/>
                    <a:pt x="286" y="132"/>
                  </a:cubicBezTo>
                  <a:cubicBezTo>
                    <a:pt x="292" y="132"/>
                    <a:pt x="298" y="132"/>
                    <a:pt x="305" y="132"/>
                  </a:cubicBezTo>
                  <a:close/>
                  <a:moveTo>
                    <a:pt x="310" y="131"/>
                  </a:moveTo>
                  <a:cubicBezTo>
                    <a:pt x="316" y="131"/>
                    <a:pt x="322" y="131"/>
                    <a:pt x="328" y="131"/>
                  </a:cubicBezTo>
                  <a:cubicBezTo>
                    <a:pt x="328" y="135"/>
                    <a:pt x="328" y="143"/>
                    <a:pt x="328" y="162"/>
                  </a:cubicBezTo>
                  <a:cubicBezTo>
                    <a:pt x="322" y="162"/>
                    <a:pt x="316" y="162"/>
                    <a:pt x="310" y="163"/>
                  </a:cubicBezTo>
                  <a:cubicBezTo>
                    <a:pt x="310" y="158"/>
                    <a:pt x="310" y="150"/>
                    <a:pt x="310" y="131"/>
                  </a:cubicBezTo>
                  <a:close/>
                  <a:moveTo>
                    <a:pt x="334" y="130"/>
                  </a:moveTo>
                  <a:cubicBezTo>
                    <a:pt x="340" y="130"/>
                    <a:pt x="346" y="130"/>
                    <a:pt x="352" y="129"/>
                  </a:cubicBezTo>
                  <a:cubicBezTo>
                    <a:pt x="352" y="132"/>
                    <a:pt x="352" y="140"/>
                    <a:pt x="352" y="160"/>
                  </a:cubicBezTo>
                  <a:cubicBezTo>
                    <a:pt x="346" y="161"/>
                    <a:pt x="340" y="161"/>
                    <a:pt x="334" y="161"/>
                  </a:cubicBezTo>
                  <a:cubicBezTo>
                    <a:pt x="334" y="157"/>
                    <a:pt x="334" y="148"/>
                    <a:pt x="334" y="130"/>
                  </a:cubicBezTo>
                  <a:close/>
                  <a:moveTo>
                    <a:pt x="357" y="129"/>
                  </a:moveTo>
                  <a:cubicBezTo>
                    <a:pt x="363" y="128"/>
                    <a:pt x="369" y="128"/>
                    <a:pt x="376" y="127"/>
                  </a:cubicBezTo>
                  <a:cubicBezTo>
                    <a:pt x="376" y="127"/>
                    <a:pt x="376" y="127"/>
                    <a:pt x="376" y="127"/>
                  </a:cubicBezTo>
                  <a:cubicBezTo>
                    <a:pt x="376" y="127"/>
                    <a:pt x="376" y="127"/>
                    <a:pt x="376" y="158"/>
                  </a:cubicBezTo>
                  <a:cubicBezTo>
                    <a:pt x="369" y="159"/>
                    <a:pt x="363" y="159"/>
                    <a:pt x="357" y="160"/>
                  </a:cubicBezTo>
                  <a:cubicBezTo>
                    <a:pt x="357" y="155"/>
                    <a:pt x="357" y="146"/>
                    <a:pt x="357" y="129"/>
                  </a:cubicBezTo>
                  <a:close/>
                  <a:moveTo>
                    <a:pt x="380" y="126"/>
                  </a:moveTo>
                  <a:cubicBezTo>
                    <a:pt x="387" y="126"/>
                    <a:pt x="393" y="125"/>
                    <a:pt x="399" y="124"/>
                  </a:cubicBezTo>
                  <a:cubicBezTo>
                    <a:pt x="399" y="127"/>
                    <a:pt x="399" y="135"/>
                    <a:pt x="399" y="156"/>
                  </a:cubicBezTo>
                  <a:cubicBezTo>
                    <a:pt x="393" y="156"/>
                    <a:pt x="387" y="157"/>
                    <a:pt x="381" y="158"/>
                  </a:cubicBezTo>
                  <a:cubicBezTo>
                    <a:pt x="381" y="152"/>
                    <a:pt x="381" y="143"/>
                    <a:pt x="381" y="127"/>
                  </a:cubicBezTo>
                  <a:cubicBezTo>
                    <a:pt x="381" y="127"/>
                    <a:pt x="381" y="127"/>
                    <a:pt x="380" y="126"/>
                  </a:cubicBezTo>
                  <a:close/>
                  <a:moveTo>
                    <a:pt x="405" y="123"/>
                  </a:moveTo>
                  <a:cubicBezTo>
                    <a:pt x="411" y="123"/>
                    <a:pt x="417" y="122"/>
                    <a:pt x="423" y="121"/>
                  </a:cubicBezTo>
                  <a:cubicBezTo>
                    <a:pt x="423" y="124"/>
                    <a:pt x="423" y="133"/>
                    <a:pt x="423" y="152"/>
                  </a:cubicBezTo>
                  <a:cubicBezTo>
                    <a:pt x="417" y="153"/>
                    <a:pt x="411" y="154"/>
                    <a:pt x="405" y="155"/>
                  </a:cubicBezTo>
                  <a:cubicBezTo>
                    <a:pt x="405" y="150"/>
                    <a:pt x="405" y="140"/>
                    <a:pt x="405" y="123"/>
                  </a:cubicBezTo>
                  <a:close/>
                  <a:moveTo>
                    <a:pt x="428" y="120"/>
                  </a:moveTo>
                  <a:cubicBezTo>
                    <a:pt x="434" y="119"/>
                    <a:pt x="441" y="118"/>
                    <a:pt x="447" y="117"/>
                  </a:cubicBezTo>
                  <a:cubicBezTo>
                    <a:pt x="447" y="122"/>
                    <a:pt x="447" y="131"/>
                    <a:pt x="447" y="147"/>
                  </a:cubicBezTo>
                  <a:cubicBezTo>
                    <a:pt x="447" y="147"/>
                    <a:pt x="447" y="147"/>
                    <a:pt x="447" y="147"/>
                  </a:cubicBezTo>
                  <a:cubicBezTo>
                    <a:pt x="441" y="149"/>
                    <a:pt x="434" y="150"/>
                    <a:pt x="428" y="151"/>
                  </a:cubicBezTo>
                  <a:cubicBezTo>
                    <a:pt x="428" y="146"/>
                    <a:pt x="428" y="137"/>
                    <a:pt x="428" y="120"/>
                  </a:cubicBezTo>
                  <a:close/>
                  <a:moveTo>
                    <a:pt x="97" y="117"/>
                  </a:moveTo>
                  <a:cubicBezTo>
                    <a:pt x="102" y="118"/>
                    <a:pt x="109" y="119"/>
                    <a:pt x="115" y="121"/>
                  </a:cubicBezTo>
                  <a:cubicBezTo>
                    <a:pt x="115" y="124"/>
                    <a:pt x="115" y="132"/>
                    <a:pt x="115" y="152"/>
                  </a:cubicBezTo>
                  <a:cubicBezTo>
                    <a:pt x="108" y="150"/>
                    <a:pt x="102" y="149"/>
                    <a:pt x="97" y="148"/>
                  </a:cubicBezTo>
                  <a:cubicBezTo>
                    <a:pt x="97" y="148"/>
                    <a:pt x="97" y="148"/>
                    <a:pt x="97" y="147"/>
                  </a:cubicBezTo>
                  <a:cubicBezTo>
                    <a:pt x="97" y="147"/>
                    <a:pt x="97" y="147"/>
                    <a:pt x="97" y="117"/>
                  </a:cubicBezTo>
                  <a:close/>
                  <a:moveTo>
                    <a:pt x="121" y="121"/>
                  </a:moveTo>
                  <a:cubicBezTo>
                    <a:pt x="127" y="122"/>
                    <a:pt x="133" y="123"/>
                    <a:pt x="139" y="124"/>
                  </a:cubicBezTo>
                  <a:cubicBezTo>
                    <a:pt x="139" y="129"/>
                    <a:pt x="139" y="138"/>
                    <a:pt x="139" y="155"/>
                  </a:cubicBezTo>
                  <a:cubicBezTo>
                    <a:pt x="133" y="154"/>
                    <a:pt x="127" y="153"/>
                    <a:pt x="121" y="153"/>
                  </a:cubicBezTo>
                  <a:cubicBezTo>
                    <a:pt x="121" y="148"/>
                    <a:pt x="121" y="139"/>
                    <a:pt x="121" y="121"/>
                  </a:cubicBezTo>
                  <a:close/>
                  <a:moveTo>
                    <a:pt x="144" y="125"/>
                  </a:moveTo>
                  <a:cubicBezTo>
                    <a:pt x="150" y="125"/>
                    <a:pt x="156" y="126"/>
                    <a:pt x="163" y="127"/>
                  </a:cubicBezTo>
                  <a:cubicBezTo>
                    <a:pt x="163" y="131"/>
                    <a:pt x="163" y="140"/>
                    <a:pt x="163" y="158"/>
                  </a:cubicBezTo>
                  <a:cubicBezTo>
                    <a:pt x="156" y="157"/>
                    <a:pt x="150" y="157"/>
                    <a:pt x="144" y="156"/>
                  </a:cubicBezTo>
                  <a:cubicBezTo>
                    <a:pt x="144" y="153"/>
                    <a:pt x="144" y="146"/>
                    <a:pt x="144" y="125"/>
                  </a:cubicBezTo>
                  <a:close/>
                  <a:moveTo>
                    <a:pt x="168" y="127"/>
                  </a:moveTo>
                  <a:cubicBezTo>
                    <a:pt x="174" y="128"/>
                    <a:pt x="180" y="128"/>
                    <a:pt x="186" y="129"/>
                  </a:cubicBezTo>
                  <a:cubicBezTo>
                    <a:pt x="186" y="132"/>
                    <a:pt x="186" y="140"/>
                    <a:pt x="186" y="160"/>
                  </a:cubicBezTo>
                  <a:cubicBezTo>
                    <a:pt x="180" y="160"/>
                    <a:pt x="174" y="159"/>
                    <a:pt x="168" y="159"/>
                  </a:cubicBezTo>
                  <a:cubicBezTo>
                    <a:pt x="168" y="155"/>
                    <a:pt x="168" y="147"/>
                    <a:pt x="168" y="127"/>
                  </a:cubicBezTo>
                  <a:close/>
                  <a:moveTo>
                    <a:pt x="192" y="129"/>
                  </a:moveTo>
                  <a:cubicBezTo>
                    <a:pt x="198" y="130"/>
                    <a:pt x="204" y="130"/>
                    <a:pt x="210" y="131"/>
                  </a:cubicBezTo>
                  <a:cubicBezTo>
                    <a:pt x="210" y="134"/>
                    <a:pt x="210" y="143"/>
                    <a:pt x="210" y="162"/>
                  </a:cubicBezTo>
                  <a:cubicBezTo>
                    <a:pt x="204" y="161"/>
                    <a:pt x="198" y="161"/>
                    <a:pt x="192" y="161"/>
                  </a:cubicBezTo>
                  <a:cubicBezTo>
                    <a:pt x="192" y="156"/>
                    <a:pt x="192" y="146"/>
                    <a:pt x="192" y="129"/>
                  </a:cubicBezTo>
                  <a:close/>
                  <a:moveTo>
                    <a:pt x="215" y="131"/>
                  </a:moveTo>
                  <a:cubicBezTo>
                    <a:pt x="221" y="131"/>
                    <a:pt x="227" y="131"/>
                    <a:pt x="234" y="132"/>
                  </a:cubicBezTo>
                  <a:cubicBezTo>
                    <a:pt x="234" y="136"/>
                    <a:pt x="234" y="145"/>
                    <a:pt x="234" y="163"/>
                  </a:cubicBezTo>
                  <a:cubicBezTo>
                    <a:pt x="227" y="162"/>
                    <a:pt x="221" y="162"/>
                    <a:pt x="215" y="162"/>
                  </a:cubicBezTo>
                  <a:cubicBezTo>
                    <a:pt x="215" y="158"/>
                    <a:pt x="215" y="149"/>
                    <a:pt x="215" y="131"/>
                  </a:cubicBezTo>
                  <a:close/>
                  <a:moveTo>
                    <a:pt x="239" y="132"/>
                  </a:moveTo>
                  <a:cubicBezTo>
                    <a:pt x="245" y="132"/>
                    <a:pt x="251" y="132"/>
                    <a:pt x="257" y="132"/>
                  </a:cubicBezTo>
                  <a:cubicBezTo>
                    <a:pt x="257" y="137"/>
                    <a:pt x="257" y="146"/>
                    <a:pt x="257" y="163"/>
                  </a:cubicBezTo>
                  <a:cubicBezTo>
                    <a:pt x="251" y="163"/>
                    <a:pt x="245" y="163"/>
                    <a:pt x="239" y="163"/>
                  </a:cubicBezTo>
                  <a:cubicBezTo>
                    <a:pt x="239" y="159"/>
                    <a:pt x="239" y="150"/>
                    <a:pt x="239" y="132"/>
                  </a:cubicBezTo>
                  <a:close/>
                  <a:moveTo>
                    <a:pt x="44" y="103"/>
                  </a:moveTo>
                  <a:cubicBezTo>
                    <a:pt x="44" y="108"/>
                    <a:pt x="44" y="117"/>
                    <a:pt x="44" y="133"/>
                  </a:cubicBezTo>
                  <a:cubicBezTo>
                    <a:pt x="37" y="131"/>
                    <a:pt x="32" y="128"/>
                    <a:pt x="27" y="126"/>
                  </a:cubicBezTo>
                  <a:cubicBezTo>
                    <a:pt x="27" y="123"/>
                    <a:pt x="27" y="116"/>
                    <a:pt x="27" y="96"/>
                  </a:cubicBezTo>
                  <a:cubicBezTo>
                    <a:pt x="32" y="98"/>
                    <a:pt x="37" y="101"/>
                    <a:pt x="44" y="103"/>
                  </a:cubicBezTo>
                  <a:close/>
                  <a:moveTo>
                    <a:pt x="50" y="135"/>
                  </a:moveTo>
                  <a:cubicBezTo>
                    <a:pt x="50" y="135"/>
                    <a:pt x="50" y="135"/>
                    <a:pt x="50" y="105"/>
                  </a:cubicBezTo>
                  <a:cubicBezTo>
                    <a:pt x="55" y="107"/>
                    <a:pt x="61" y="109"/>
                    <a:pt x="68" y="111"/>
                  </a:cubicBezTo>
                  <a:cubicBezTo>
                    <a:pt x="68" y="113"/>
                    <a:pt x="68" y="120"/>
                    <a:pt x="68" y="141"/>
                  </a:cubicBezTo>
                  <a:cubicBezTo>
                    <a:pt x="61" y="139"/>
                    <a:pt x="55" y="138"/>
                    <a:pt x="50" y="136"/>
                  </a:cubicBezTo>
                  <a:cubicBezTo>
                    <a:pt x="50" y="135"/>
                    <a:pt x="50" y="135"/>
                    <a:pt x="50" y="135"/>
                  </a:cubicBezTo>
                  <a:close/>
                  <a:moveTo>
                    <a:pt x="11" y="108"/>
                  </a:moveTo>
                  <a:cubicBezTo>
                    <a:pt x="11" y="108"/>
                    <a:pt x="11" y="108"/>
                    <a:pt x="11" y="86"/>
                  </a:cubicBezTo>
                  <a:cubicBezTo>
                    <a:pt x="14" y="88"/>
                    <a:pt x="17" y="91"/>
                    <a:pt x="22" y="93"/>
                  </a:cubicBezTo>
                  <a:cubicBezTo>
                    <a:pt x="22" y="97"/>
                    <a:pt x="22" y="106"/>
                    <a:pt x="22" y="123"/>
                  </a:cubicBezTo>
                  <a:cubicBezTo>
                    <a:pt x="15" y="118"/>
                    <a:pt x="11" y="113"/>
                    <a:pt x="11" y="108"/>
                  </a:cubicBezTo>
                  <a:close/>
                  <a:moveTo>
                    <a:pt x="73" y="142"/>
                  </a:moveTo>
                  <a:cubicBezTo>
                    <a:pt x="73" y="138"/>
                    <a:pt x="73" y="129"/>
                    <a:pt x="73" y="112"/>
                  </a:cubicBezTo>
                  <a:cubicBezTo>
                    <a:pt x="79" y="113"/>
                    <a:pt x="85" y="115"/>
                    <a:pt x="92" y="116"/>
                  </a:cubicBezTo>
                  <a:cubicBezTo>
                    <a:pt x="92" y="122"/>
                    <a:pt x="92" y="131"/>
                    <a:pt x="92" y="147"/>
                  </a:cubicBezTo>
                  <a:cubicBezTo>
                    <a:pt x="89" y="146"/>
                    <a:pt x="86" y="146"/>
                    <a:pt x="84" y="145"/>
                  </a:cubicBezTo>
                  <a:cubicBezTo>
                    <a:pt x="80" y="144"/>
                    <a:pt x="76" y="143"/>
                    <a:pt x="73" y="142"/>
                  </a:cubicBezTo>
                  <a:close/>
                  <a:moveTo>
                    <a:pt x="263" y="163"/>
                  </a:moveTo>
                  <a:cubicBezTo>
                    <a:pt x="263" y="159"/>
                    <a:pt x="263" y="151"/>
                    <a:pt x="263" y="132"/>
                  </a:cubicBezTo>
                  <a:cubicBezTo>
                    <a:pt x="265" y="132"/>
                    <a:pt x="267" y="132"/>
                    <a:pt x="270" y="132"/>
                  </a:cubicBezTo>
                  <a:cubicBezTo>
                    <a:pt x="273" y="132"/>
                    <a:pt x="277" y="132"/>
                    <a:pt x="281" y="132"/>
                  </a:cubicBezTo>
                  <a:cubicBezTo>
                    <a:pt x="281" y="137"/>
                    <a:pt x="281" y="146"/>
                    <a:pt x="281" y="163"/>
                  </a:cubicBezTo>
                  <a:cubicBezTo>
                    <a:pt x="277" y="163"/>
                    <a:pt x="273" y="163"/>
                    <a:pt x="270" y="163"/>
                  </a:cubicBezTo>
                  <a:cubicBezTo>
                    <a:pt x="267" y="163"/>
                    <a:pt x="265" y="163"/>
                    <a:pt x="263" y="163"/>
                  </a:cubicBezTo>
                  <a:close/>
                  <a:moveTo>
                    <a:pt x="456" y="145"/>
                  </a:moveTo>
                  <a:cubicBezTo>
                    <a:pt x="454" y="146"/>
                    <a:pt x="453" y="146"/>
                    <a:pt x="452" y="146"/>
                  </a:cubicBezTo>
                  <a:cubicBezTo>
                    <a:pt x="452" y="144"/>
                    <a:pt x="452" y="137"/>
                    <a:pt x="452" y="116"/>
                  </a:cubicBezTo>
                  <a:cubicBezTo>
                    <a:pt x="454" y="115"/>
                    <a:pt x="456" y="115"/>
                    <a:pt x="459" y="114"/>
                  </a:cubicBezTo>
                  <a:cubicBezTo>
                    <a:pt x="463" y="113"/>
                    <a:pt x="466" y="112"/>
                    <a:pt x="470" y="111"/>
                  </a:cubicBezTo>
                  <a:cubicBezTo>
                    <a:pt x="470" y="115"/>
                    <a:pt x="470" y="123"/>
                    <a:pt x="470" y="142"/>
                  </a:cubicBezTo>
                  <a:cubicBezTo>
                    <a:pt x="465" y="143"/>
                    <a:pt x="460" y="144"/>
                    <a:pt x="456" y="145"/>
                  </a:cubicBezTo>
                  <a:close/>
                  <a:moveTo>
                    <a:pt x="519" y="123"/>
                  </a:moveTo>
                  <a:cubicBezTo>
                    <a:pt x="519" y="117"/>
                    <a:pt x="519" y="108"/>
                    <a:pt x="519" y="93"/>
                  </a:cubicBezTo>
                  <a:cubicBezTo>
                    <a:pt x="523" y="90"/>
                    <a:pt x="527" y="87"/>
                    <a:pt x="530" y="85"/>
                  </a:cubicBezTo>
                  <a:cubicBezTo>
                    <a:pt x="530" y="91"/>
                    <a:pt x="530" y="98"/>
                    <a:pt x="530" y="108"/>
                  </a:cubicBezTo>
                  <a:cubicBezTo>
                    <a:pt x="530" y="113"/>
                    <a:pt x="526" y="118"/>
                    <a:pt x="519" y="123"/>
                  </a:cubicBezTo>
                  <a:close/>
                </a:path>
              </a:pathLst>
            </a:custGeom>
            <a:solidFill>
              <a:srgbClr val="7B348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40"/>
            <p:cNvSpPr/>
            <p:nvPr/>
          </p:nvSpPr>
          <p:spPr>
            <a:xfrm>
              <a:off x="3679826" y="3470276"/>
              <a:ext cx="460283"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975B0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40"/>
            <p:cNvSpPr/>
            <p:nvPr/>
          </p:nvSpPr>
          <p:spPr>
            <a:xfrm>
              <a:off x="3371851" y="3294063"/>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E5D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40"/>
            <p:cNvSpPr/>
            <p:nvPr/>
          </p:nvSpPr>
          <p:spPr>
            <a:xfrm>
              <a:off x="3357563" y="3281363"/>
              <a:ext cx="1238726"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4" y="173"/>
                    <a:pt x="377" y="169"/>
                  </a:cubicBezTo>
                  <a:cubicBezTo>
                    <a:pt x="378" y="169"/>
                    <a:pt x="378" y="169"/>
                    <a:pt x="378" y="169"/>
                  </a:cubicBezTo>
                  <a:cubicBezTo>
                    <a:pt x="379" y="169"/>
                    <a:pt x="380" y="169"/>
                    <a:pt x="380" y="169"/>
                  </a:cubicBezTo>
                  <a:cubicBezTo>
                    <a:pt x="409" y="166"/>
                    <a:pt x="436" y="162"/>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9"/>
                    <a:pt x="494" y="135"/>
                  </a:cubicBezTo>
                  <a:cubicBezTo>
                    <a:pt x="488" y="137"/>
                    <a:pt x="482" y="139"/>
                    <a:pt x="476" y="140"/>
                  </a:cubicBezTo>
                  <a:cubicBezTo>
                    <a:pt x="476" y="135"/>
                    <a:pt x="476" y="126"/>
                    <a:pt x="476" y="110"/>
                  </a:cubicBezTo>
                  <a:cubicBezTo>
                    <a:pt x="483" y="108"/>
                    <a:pt x="489" y="106"/>
                    <a:pt x="494" y="104"/>
                  </a:cubicBezTo>
                  <a:close/>
                  <a:moveTo>
                    <a:pt x="499" y="102"/>
                  </a:moveTo>
                  <a:cubicBezTo>
                    <a:pt x="505" y="100"/>
                    <a:pt x="510" y="98"/>
                    <a:pt x="514" y="96"/>
                  </a:cubicBezTo>
                  <a:cubicBezTo>
                    <a:pt x="514" y="100"/>
                    <a:pt x="514" y="109"/>
                    <a:pt x="514" y="126"/>
                  </a:cubicBezTo>
                  <a:cubicBezTo>
                    <a:pt x="510" y="128"/>
                    <a:pt x="505" y="131"/>
                    <a:pt x="499" y="133"/>
                  </a:cubicBezTo>
                  <a:cubicBezTo>
                    <a:pt x="499" y="129"/>
                    <a:pt x="499" y="121"/>
                    <a:pt x="499" y="102"/>
                  </a:cubicBezTo>
                  <a:close/>
                  <a:moveTo>
                    <a:pt x="305" y="132"/>
                  </a:moveTo>
                  <a:cubicBezTo>
                    <a:pt x="305" y="136"/>
                    <a:pt x="305" y="145"/>
                    <a:pt x="305" y="163"/>
                  </a:cubicBezTo>
                  <a:cubicBezTo>
                    <a:pt x="299" y="163"/>
                    <a:pt x="292" y="163"/>
                    <a:pt x="286" y="163"/>
                  </a:cubicBezTo>
                  <a:cubicBezTo>
                    <a:pt x="286" y="160"/>
                    <a:pt x="286" y="151"/>
                    <a:pt x="286" y="132"/>
                  </a:cubicBezTo>
                  <a:cubicBezTo>
                    <a:pt x="292" y="132"/>
                    <a:pt x="299" y="132"/>
                    <a:pt x="305" y="132"/>
                  </a:cubicBezTo>
                  <a:close/>
                  <a:moveTo>
                    <a:pt x="310" y="132"/>
                  </a:moveTo>
                  <a:cubicBezTo>
                    <a:pt x="316" y="132"/>
                    <a:pt x="322" y="131"/>
                    <a:pt x="328" y="131"/>
                  </a:cubicBezTo>
                  <a:cubicBezTo>
                    <a:pt x="328" y="135"/>
                    <a:pt x="328" y="144"/>
                    <a:pt x="328" y="162"/>
                  </a:cubicBezTo>
                  <a:cubicBezTo>
                    <a:pt x="322" y="162"/>
                    <a:pt x="316" y="163"/>
                    <a:pt x="310" y="163"/>
                  </a:cubicBezTo>
                  <a:cubicBezTo>
                    <a:pt x="310" y="159"/>
                    <a:pt x="310" y="150"/>
                    <a:pt x="310" y="132"/>
                  </a:cubicBezTo>
                  <a:close/>
                  <a:moveTo>
                    <a:pt x="334" y="131"/>
                  </a:moveTo>
                  <a:cubicBezTo>
                    <a:pt x="340" y="130"/>
                    <a:pt x="346" y="130"/>
                    <a:pt x="352" y="129"/>
                  </a:cubicBezTo>
                  <a:cubicBezTo>
                    <a:pt x="352" y="132"/>
                    <a:pt x="352" y="140"/>
                    <a:pt x="352" y="161"/>
                  </a:cubicBezTo>
                  <a:cubicBezTo>
                    <a:pt x="346" y="161"/>
                    <a:pt x="340" y="161"/>
                    <a:pt x="334" y="162"/>
                  </a:cubicBezTo>
                  <a:cubicBezTo>
                    <a:pt x="334" y="157"/>
                    <a:pt x="334" y="148"/>
                    <a:pt x="334" y="131"/>
                  </a:cubicBezTo>
                  <a:close/>
                  <a:moveTo>
                    <a:pt x="357" y="129"/>
                  </a:moveTo>
                  <a:cubicBezTo>
                    <a:pt x="363" y="128"/>
                    <a:pt x="370" y="128"/>
                    <a:pt x="376" y="127"/>
                  </a:cubicBezTo>
                  <a:cubicBezTo>
                    <a:pt x="376" y="127"/>
                    <a:pt x="376" y="127"/>
                    <a:pt x="376" y="127"/>
                  </a:cubicBezTo>
                  <a:cubicBezTo>
                    <a:pt x="376" y="127"/>
                    <a:pt x="376" y="128"/>
                    <a:pt x="376" y="159"/>
                  </a:cubicBezTo>
                  <a:cubicBezTo>
                    <a:pt x="370" y="159"/>
                    <a:pt x="363" y="160"/>
                    <a:pt x="357" y="160"/>
                  </a:cubicBezTo>
                  <a:cubicBezTo>
                    <a:pt x="357" y="155"/>
                    <a:pt x="357" y="146"/>
                    <a:pt x="357" y="129"/>
                  </a:cubicBezTo>
                  <a:close/>
                  <a:moveTo>
                    <a:pt x="381" y="127"/>
                  </a:moveTo>
                  <a:cubicBezTo>
                    <a:pt x="387" y="126"/>
                    <a:pt x="393" y="125"/>
                    <a:pt x="399" y="125"/>
                  </a:cubicBezTo>
                  <a:cubicBezTo>
                    <a:pt x="399" y="128"/>
                    <a:pt x="399" y="136"/>
                    <a:pt x="399" y="156"/>
                  </a:cubicBezTo>
                  <a:cubicBezTo>
                    <a:pt x="393" y="157"/>
                    <a:pt x="387" y="157"/>
                    <a:pt x="381" y="158"/>
                  </a:cubicBezTo>
                  <a:cubicBezTo>
                    <a:pt x="381" y="152"/>
                    <a:pt x="381" y="143"/>
                    <a:pt x="381" y="127"/>
                  </a:cubicBezTo>
                  <a:cubicBezTo>
                    <a:pt x="381" y="127"/>
                    <a:pt x="381" y="127"/>
                    <a:pt x="381" y="127"/>
                  </a:cubicBezTo>
                  <a:close/>
                  <a:moveTo>
                    <a:pt x="405" y="124"/>
                  </a:moveTo>
                  <a:cubicBezTo>
                    <a:pt x="411" y="123"/>
                    <a:pt x="417" y="122"/>
                    <a:pt x="423" y="121"/>
                  </a:cubicBezTo>
                  <a:cubicBezTo>
                    <a:pt x="423" y="125"/>
                    <a:pt x="423" y="133"/>
                    <a:pt x="423" y="152"/>
                  </a:cubicBezTo>
                  <a:cubicBezTo>
                    <a:pt x="417" y="153"/>
                    <a:pt x="411" y="154"/>
                    <a:pt x="405" y="155"/>
                  </a:cubicBezTo>
                  <a:cubicBezTo>
                    <a:pt x="405" y="150"/>
                    <a:pt x="405" y="141"/>
                    <a:pt x="405" y="124"/>
                  </a:cubicBezTo>
                  <a:close/>
                  <a:moveTo>
                    <a:pt x="428" y="120"/>
                  </a:moveTo>
                  <a:cubicBezTo>
                    <a:pt x="435" y="119"/>
                    <a:pt x="441" y="118"/>
                    <a:pt x="447" y="117"/>
                  </a:cubicBezTo>
                  <a:cubicBezTo>
                    <a:pt x="447" y="122"/>
                    <a:pt x="447" y="132"/>
                    <a:pt x="447" y="147"/>
                  </a:cubicBezTo>
                  <a:cubicBezTo>
                    <a:pt x="447" y="148"/>
                    <a:pt x="447" y="148"/>
                    <a:pt x="447" y="148"/>
                  </a:cubicBezTo>
                  <a:cubicBezTo>
                    <a:pt x="441" y="149"/>
                    <a:pt x="435" y="150"/>
                    <a:pt x="428" y="151"/>
                  </a:cubicBezTo>
                  <a:cubicBezTo>
                    <a:pt x="428" y="146"/>
                    <a:pt x="428" y="137"/>
                    <a:pt x="428" y="120"/>
                  </a:cubicBezTo>
                  <a:close/>
                  <a:moveTo>
                    <a:pt x="97" y="118"/>
                  </a:moveTo>
                  <a:cubicBezTo>
                    <a:pt x="103" y="119"/>
                    <a:pt x="109" y="120"/>
                    <a:pt x="115" y="121"/>
                  </a:cubicBezTo>
                  <a:cubicBezTo>
                    <a:pt x="115" y="124"/>
                    <a:pt x="115" y="132"/>
                    <a:pt x="115" y="152"/>
                  </a:cubicBezTo>
                  <a:cubicBezTo>
                    <a:pt x="109" y="151"/>
                    <a:pt x="103" y="150"/>
                    <a:pt x="97" y="148"/>
                  </a:cubicBezTo>
                  <a:cubicBezTo>
                    <a:pt x="97" y="148"/>
                    <a:pt x="97" y="148"/>
                    <a:pt x="97" y="147"/>
                  </a:cubicBezTo>
                  <a:cubicBezTo>
                    <a:pt x="97" y="147"/>
                    <a:pt x="97" y="147"/>
                    <a:pt x="97" y="118"/>
                  </a:cubicBezTo>
                  <a:close/>
                  <a:moveTo>
                    <a:pt x="121" y="122"/>
                  </a:moveTo>
                  <a:cubicBezTo>
                    <a:pt x="127" y="123"/>
                    <a:pt x="133" y="124"/>
                    <a:pt x="139" y="124"/>
                  </a:cubicBezTo>
                  <a:cubicBezTo>
                    <a:pt x="139" y="129"/>
                    <a:pt x="139" y="139"/>
                    <a:pt x="139" y="155"/>
                  </a:cubicBezTo>
                  <a:cubicBezTo>
                    <a:pt x="133" y="155"/>
                    <a:pt x="127" y="154"/>
                    <a:pt x="121" y="153"/>
                  </a:cubicBezTo>
                  <a:cubicBezTo>
                    <a:pt x="121" y="148"/>
                    <a:pt x="121" y="139"/>
                    <a:pt x="121" y="122"/>
                  </a:cubicBezTo>
                  <a:close/>
                  <a:moveTo>
                    <a:pt x="144" y="125"/>
                  </a:moveTo>
                  <a:cubicBezTo>
                    <a:pt x="150" y="126"/>
                    <a:pt x="157" y="126"/>
                    <a:pt x="163" y="127"/>
                  </a:cubicBezTo>
                  <a:cubicBezTo>
                    <a:pt x="163" y="132"/>
                    <a:pt x="163" y="141"/>
                    <a:pt x="163" y="158"/>
                  </a:cubicBezTo>
                  <a:cubicBezTo>
                    <a:pt x="157" y="158"/>
                    <a:pt x="150" y="157"/>
                    <a:pt x="144" y="156"/>
                  </a:cubicBezTo>
                  <a:cubicBezTo>
                    <a:pt x="144" y="154"/>
                    <a:pt x="144" y="146"/>
                    <a:pt x="144" y="125"/>
                  </a:cubicBezTo>
                  <a:close/>
                  <a:moveTo>
                    <a:pt x="168" y="128"/>
                  </a:moveTo>
                  <a:cubicBezTo>
                    <a:pt x="174" y="128"/>
                    <a:pt x="180" y="129"/>
                    <a:pt x="186" y="129"/>
                  </a:cubicBezTo>
                  <a:cubicBezTo>
                    <a:pt x="186" y="132"/>
                    <a:pt x="186" y="140"/>
                    <a:pt x="186" y="160"/>
                  </a:cubicBezTo>
                  <a:cubicBezTo>
                    <a:pt x="180" y="160"/>
                    <a:pt x="174" y="159"/>
                    <a:pt x="168" y="159"/>
                  </a:cubicBezTo>
                  <a:cubicBezTo>
                    <a:pt x="168" y="155"/>
                    <a:pt x="168" y="147"/>
                    <a:pt x="168" y="128"/>
                  </a:cubicBezTo>
                  <a:close/>
                  <a:moveTo>
                    <a:pt x="192" y="130"/>
                  </a:moveTo>
                  <a:cubicBezTo>
                    <a:pt x="198" y="130"/>
                    <a:pt x="204" y="130"/>
                    <a:pt x="210" y="131"/>
                  </a:cubicBezTo>
                  <a:cubicBezTo>
                    <a:pt x="210" y="135"/>
                    <a:pt x="210" y="143"/>
                    <a:pt x="210" y="162"/>
                  </a:cubicBezTo>
                  <a:cubicBezTo>
                    <a:pt x="204" y="162"/>
                    <a:pt x="198" y="161"/>
                    <a:pt x="192" y="161"/>
                  </a:cubicBezTo>
                  <a:cubicBezTo>
                    <a:pt x="192" y="156"/>
                    <a:pt x="192" y="147"/>
                    <a:pt x="192" y="130"/>
                  </a:cubicBezTo>
                  <a:close/>
                  <a:moveTo>
                    <a:pt x="215" y="131"/>
                  </a:moveTo>
                  <a:cubicBezTo>
                    <a:pt x="221" y="131"/>
                    <a:pt x="228" y="132"/>
                    <a:pt x="234" y="132"/>
                  </a:cubicBezTo>
                  <a:cubicBezTo>
                    <a:pt x="234" y="136"/>
                    <a:pt x="234" y="145"/>
                    <a:pt x="234" y="163"/>
                  </a:cubicBezTo>
                  <a:cubicBezTo>
                    <a:pt x="228" y="163"/>
                    <a:pt x="221" y="162"/>
                    <a:pt x="215" y="162"/>
                  </a:cubicBezTo>
                  <a:cubicBezTo>
                    <a:pt x="215" y="158"/>
                    <a:pt x="215" y="149"/>
                    <a:pt x="215" y="131"/>
                  </a:cubicBezTo>
                  <a:close/>
                  <a:moveTo>
                    <a:pt x="239" y="132"/>
                  </a:moveTo>
                  <a:cubicBezTo>
                    <a:pt x="245" y="132"/>
                    <a:pt x="251" y="132"/>
                    <a:pt x="257" y="132"/>
                  </a:cubicBezTo>
                  <a:cubicBezTo>
                    <a:pt x="257" y="137"/>
                    <a:pt x="257" y="146"/>
                    <a:pt x="257" y="163"/>
                  </a:cubicBezTo>
                  <a:cubicBezTo>
                    <a:pt x="251" y="163"/>
                    <a:pt x="245" y="163"/>
                    <a:pt x="239" y="163"/>
                  </a:cubicBezTo>
                  <a:cubicBezTo>
                    <a:pt x="239" y="159"/>
                    <a:pt x="239" y="151"/>
                    <a:pt x="239" y="132"/>
                  </a:cubicBezTo>
                  <a:close/>
                  <a:moveTo>
                    <a:pt x="44" y="103"/>
                  </a:moveTo>
                  <a:cubicBezTo>
                    <a:pt x="44" y="108"/>
                    <a:pt x="44" y="117"/>
                    <a:pt x="44" y="134"/>
                  </a:cubicBezTo>
                  <a:cubicBezTo>
                    <a:pt x="38" y="131"/>
                    <a:pt x="32" y="129"/>
                    <a:pt x="27" y="126"/>
                  </a:cubicBezTo>
                  <a:cubicBezTo>
                    <a:pt x="27" y="123"/>
                    <a:pt x="27" y="116"/>
                    <a:pt x="27" y="96"/>
                  </a:cubicBezTo>
                  <a:cubicBezTo>
                    <a:pt x="32" y="99"/>
                    <a:pt x="38" y="101"/>
                    <a:pt x="44" y="103"/>
                  </a:cubicBezTo>
                  <a:close/>
                  <a:moveTo>
                    <a:pt x="50" y="135"/>
                  </a:moveTo>
                  <a:cubicBezTo>
                    <a:pt x="50" y="135"/>
                    <a:pt x="50" y="135"/>
                    <a:pt x="50" y="106"/>
                  </a:cubicBezTo>
                  <a:cubicBezTo>
                    <a:pt x="56" y="107"/>
                    <a:pt x="62" y="109"/>
                    <a:pt x="68" y="111"/>
                  </a:cubicBezTo>
                  <a:cubicBezTo>
                    <a:pt x="68" y="113"/>
                    <a:pt x="68" y="121"/>
                    <a:pt x="68" y="141"/>
                  </a:cubicBezTo>
                  <a:cubicBezTo>
                    <a:pt x="62" y="140"/>
                    <a:pt x="56" y="138"/>
                    <a:pt x="50" y="136"/>
                  </a:cubicBezTo>
                  <a:cubicBezTo>
                    <a:pt x="50" y="136"/>
                    <a:pt x="50" y="136"/>
                    <a:pt x="50" y="135"/>
                  </a:cubicBezTo>
                  <a:close/>
                  <a:moveTo>
                    <a:pt x="11" y="108"/>
                  </a:moveTo>
                  <a:cubicBezTo>
                    <a:pt x="11" y="108"/>
                    <a:pt x="11" y="108"/>
                    <a:pt x="11" y="86"/>
                  </a:cubicBezTo>
                  <a:cubicBezTo>
                    <a:pt x="14" y="89"/>
                    <a:pt x="18" y="91"/>
                    <a:pt x="22" y="94"/>
                  </a:cubicBezTo>
                  <a:cubicBezTo>
                    <a:pt x="22" y="98"/>
                    <a:pt x="22" y="106"/>
                    <a:pt x="22" y="123"/>
                  </a:cubicBezTo>
                  <a:cubicBezTo>
                    <a:pt x="15" y="118"/>
                    <a:pt x="11" y="113"/>
                    <a:pt x="11" y="108"/>
                  </a:cubicBezTo>
                  <a:close/>
                  <a:moveTo>
                    <a:pt x="73" y="143"/>
                  </a:moveTo>
                  <a:cubicBezTo>
                    <a:pt x="73" y="138"/>
                    <a:pt x="73" y="129"/>
                    <a:pt x="73" y="112"/>
                  </a:cubicBezTo>
                  <a:cubicBezTo>
                    <a:pt x="79" y="114"/>
                    <a:pt x="85" y="115"/>
                    <a:pt x="92" y="117"/>
                  </a:cubicBezTo>
                  <a:cubicBezTo>
                    <a:pt x="92" y="122"/>
                    <a:pt x="92" y="131"/>
                    <a:pt x="92" y="147"/>
                  </a:cubicBezTo>
                  <a:cubicBezTo>
                    <a:pt x="89" y="147"/>
                    <a:pt x="87" y="146"/>
                    <a:pt x="84" y="145"/>
                  </a:cubicBezTo>
                  <a:cubicBezTo>
                    <a:pt x="80" y="145"/>
                    <a:pt x="77" y="144"/>
                    <a:pt x="73" y="143"/>
                  </a:cubicBezTo>
                  <a:close/>
                  <a:moveTo>
                    <a:pt x="263" y="163"/>
                  </a:moveTo>
                  <a:cubicBezTo>
                    <a:pt x="263" y="160"/>
                    <a:pt x="263" y="151"/>
                    <a:pt x="263" y="132"/>
                  </a:cubicBezTo>
                  <a:cubicBezTo>
                    <a:pt x="265" y="132"/>
                    <a:pt x="268" y="132"/>
                    <a:pt x="270" y="132"/>
                  </a:cubicBezTo>
                  <a:cubicBezTo>
                    <a:pt x="274" y="132"/>
                    <a:pt x="277" y="132"/>
                    <a:pt x="281" y="132"/>
                  </a:cubicBezTo>
                  <a:cubicBezTo>
                    <a:pt x="281" y="137"/>
                    <a:pt x="281" y="146"/>
                    <a:pt x="281" y="163"/>
                  </a:cubicBezTo>
                  <a:cubicBezTo>
                    <a:pt x="277" y="163"/>
                    <a:pt x="274" y="163"/>
                    <a:pt x="270" y="163"/>
                  </a:cubicBezTo>
                  <a:cubicBezTo>
                    <a:pt x="268" y="163"/>
                    <a:pt x="265" y="163"/>
                    <a:pt x="263" y="163"/>
                  </a:cubicBezTo>
                  <a:close/>
                  <a:moveTo>
                    <a:pt x="456" y="145"/>
                  </a:moveTo>
                  <a:cubicBezTo>
                    <a:pt x="455" y="146"/>
                    <a:pt x="453" y="146"/>
                    <a:pt x="452" y="146"/>
                  </a:cubicBezTo>
                  <a:cubicBezTo>
                    <a:pt x="452" y="144"/>
                    <a:pt x="452" y="137"/>
                    <a:pt x="452" y="116"/>
                  </a:cubicBezTo>
                  <a:cubicBezTo>
                    <a:pt x="454" y="115"/>
                    <a:pt x="457" y="115"/>
                    <a:pt x="459" y="114"/>
                  </a:cubicBezTo>
                  <a:cubicBezTo>
                    <a:pt x="463" y="114"/>
                    <a:pt x="467" y="113"/>
                    <a:pt x="470" y="112"/>
                  </a:cubicBezTo>
                  <a:cubicBezTo>
                    <a:pt x="470" y="115"/>
                    <a:pt x="470" y="123"/>
                    <a:pt x="470" y="142"/>
                  </a:cubicBezTo>
                  <a:cubicBezTo>
                    <a:pt x="465" y="143"/>
                    <a:pt x="461" y="144"/>
                    <a:pt x="456" y="145"/>
                  </a:cubicBezTo>
                  <a:close/>
                  <a:moveTo>
                    <a:pt x="519" y="123"/>
                  </a:moveTo>
                  <a:cubicBezTo>
                    <a:pt x="519" y="118"/>
                    <a:pt x="519" y="109"/>
                    <a:pt x="519" y="93"/>
                  </a:cubicBezTo>
                  <a:cubicBezTo>
                    <a:pt x="524" y="90"/>
                    <a:pt x="527" y="88"/>
                    <a:pt x="530" y="85"/>
                  </a:cubicBezTo>
                  <a:cubicBezTo>
                    <a:pt x="530" y="91"/>
                    <a:pt x="530" y="98"/>
                    <a:pt x="530" y="108"/>
                  </a:cubicBezTo>
                  <a:cubicBezTo>
                    <a:pt x="530" y="113"/>
                    <a:pt x="526" y="118"/>
                    <a:pt x="519" y="123"/>
                  </a:cubicBezTo>
                  <a:close/>
                </a:path>
              </a:pathLst>
            </a:custGeom>
            <a:solidFill>
              <a:srgbClr val="7B348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40"/>
            <p:cNvSpPr/>
            <p:nvPr/>
          </p:nvSpPr>
          <p:spPr>
            <a:xfrm>
              <a:off x="3729038" y="3325813"/>
              <a:ext cx="461879"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975B0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40"/>
            <p:cNvSpPr/>
            <p:nvPr/>
          </p:nvSpPr>
          <p:spPr>
            <a:xfrm>
              <a:off x="3287713" y="3122613"/>
              <a:ext cx="12113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E5D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40"/>
            <p:cNvSpPr/>
            <p:nvPr/>
          </p:nvSpPr>
          <p:spPr>
            <a:xfrm>
              <a:off x="3273426" y="3109913"/>
              <a:ext cx="1238726"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3" y="172"/>
                    <a:pt x="377" y="169"/>
                  </a:cubicBezTo>
                  <a:cubicBezTo>
                    <a:pt x="377" y="169"/>
                    <a:pt x="377" y="169"/>
                    <a:pt x="378" y="169"/>
                  </a:cubicBezTo>
                  <a:cubicBezTo>
                    <a:pt x="379" y="169"/>
                    <a:pt x="379" y="169"/>
                    <a:pt x="380" y="168"/>
                  </a:cubicBezTo>
                  <a:cubicBezTo>
                    <a:pt x="409" y="165"/>
                    <a:pt x="435"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8" y="136"/>
                    <a:pt x="482" y="138"/>
                    <a:pt x="476" y="140"/>
                  </a:cubicBezTo>
                  <a:cubicBezTo>
                    <a:pt x="476" y="135"/>
                    <a:pt x="476" y="126"/>
                    <a:pt x="476" y="110"/>
                  </a:cubicBezTo>
                  <a:cubicBezTo>
                    <a:pt x="482" y="108"/>
                    <a:pt x="488" y="106"/>
                    <a:pt x="494" y="104"/>
                  </a:cubicBezTo>
                  <a:close/>
                  <a:moveTo>
                    <a:pt x="499" y="102"/>
                  </a:moveTo>
                  <a:cubicBezTo>
                    <a:pt x="504" y="100"/>
                    <a:pt x="509" y="98"/>
                    <a:pt x="514" y="95"/>
                  </a:cubicBezTo>
                  <a:cubicBezTo>
                    <a:pt x="514" y="100"/>
                    <a:pt x="514" y="109"/>
                    <a:pt x="514" y="126"/>
                  </a:cubicBezTo>
                  <a:cubicBezTo>
                    <a:pt x="509" y="128"/>
                    <a:pt x="504" y="130"/>
                    <a:pt x="499" y="132"/>
                  </a:cubicBezTo>
                  <a:cubicBezTo>
                    <a:pt x="499" y="129"/>
                    <a:pt x="499" y="121"/>
                    <a:pt x="499" y="102"/>
                  </a:cubicBezTo>
                  <a:close/>
                  <a:moveTo>
                    <a:pt x="305" y="132"/>
                  </a:moveTo>
                  <a:cubicBezTo>
                    <a:pt x="305" y="136"/>
                    <a:pt x="305" y="145"/>
                    <a:pt x="305" y="163"/>
                  </a:cubicBezTo>
                  <a:cubicBezTo>
                    <a:pt x="298" y="163"/>
                    <a:pt x="292" y="163"/>
                    <a:pt x="286" y="163"/>
                  </a:cubicBezTo>
                  <a:cubicBezTo>
                    <a:pt x="286" y="159"/>
                    <a:pt x="286" y="151"/>
                    <a:pt x="286" y="132"/>
                  </a:cubicBezTo>
                  <a:cubicBezTo>
                    <a:pt x="292" y="132"/>
                    <a:pt x="298" y="132"/>
                    <a:pt x="305" y="132"/>
                  </a:cubicBezTo>
                  <a:close/>
                  <a:moveTo>
                    <a:pt x="310" y="131"/>
                  </a:moveTo>
                  <a:cubicBezTo>
                    <a:pt x="316" y="131"/>
                    <a:pt x="322" y="131"/>
                    <a:pt x="328" y="131"/>
                  </a:cubicBezTo>
                  <a:cubicBezTo>
                    <a:pt x="328" y="135"/>
                    <a:pt x="328" y="143"/>
                    <a:pt x="328" y="162"/>
                  </a:cubicBezTo>
                  <a:cubicBezTo>
                    <a:pt x="322" y="162"/>
                    <a:pt x="316" y="162"/>
                    <a:pt x="310" y="162"/>
                  </a:cubicBezTo>
                  <a:cubicBezTo>
                    <a:pt x="310" y="158"/>
                    <a:pt x="310" y="150"/>
                    <a:pt x="310" y="131"/>
                  </a:cubicBezTo>
                  <a:close/>
                  <a:moveTo>
                    <a:pt x="334" y="130"/>
                  </a:moveTo>
                  <a:cubicBezTo>
                    <a:pt x="340" y="130"/>
                    <a:pt x="346" y="129"/>
                    <a:pt x="352" y="129"/>
                  </a:cubicBezTo>
                  <a:cubicBezTo>
                    <a:pt x="352" y="132"/>
                    <a:pt x="352" y="140"/>
                    <a:pt x="352" y="160"/>
                  </a:cubicBezTo>
                  <a:cubicBezTo>
                    <a:pt x="346" y="161"/>
                    <a:pt x="340" y="161"/>
                    <a:pt x="334" y="161"/>
                  </a:cubicBezTo>
                  <a:cubicBezTo>
                    <a:pt x="334" y="157"/>
                    <a:pt x="334" y="148"/>
                    <a:pt x="334" y="130"/>
                  </a:cubicBezTo>
                  <a:close/>
                  <a:moveTo>
                    <a:pt x="357" y="129"/>
                  </a:moveTo>
                  <a:cubicBezTo>
                    <a:pt x="363" y="128"/>
                    <a:pt x="369" y="128"/>
                    <a:pt x="376" y="127"/>
                  </a:cubicBezTo>
                  <a:cubicBezTo>
                    <a:pt x="376" y="127"/>
                    <a:pt x="376" y="127"/>
                    <a:pt x="376" y="127"/>
                  </a:cubicBezTo>
                  <a:cubicBezTo>
                    <a:pt x="376" y="127"/>
                    <a:pt x="376" y="127"/>
                    <a:pt x="376" y="158"/>
                  </a:cubicBezTo>
                  <a:cubicBezTo>
                    <a:pt x="369" y="159"/>
                    <a:pt x="363" y="159"/>
                    <a:pt x="357" y="160"/>
                  </a:cubicBezTo>
                  <a:cubicBezTo>
                    <a:pt x="357" y="155"/>
                    <a:pt x="357" y="145"/>
                    <a:pt x="357" y="129"/>
                  </a:cubicBezTo>
                  <a:close/>
                  <a:moveTo>
                    <a:pt x="380" y="126"/>
                  </a:moveTo>
                  <a:cubicBezTo>
                    <a:pt x="387" y="126"/>
                    <a:pt x="393" y="125"/>
                    <a:pt x="399" y="124"/>
                  </a:cubicBezTo>
                  <a:cubicBezTo>
                    <a:pt x="399" y="127"/>
                    <a:pt x="399" y="135"/>
                    <a:pt x="399" y="156"/>
                  </a:cubicBezTo>
                  <a:cubicBezTo>
                    <a:pt x="393" y="156"/>
                    <a:pt x="387" y="157"/>
                    <a:pt x="381" y="158"/>
                  </a:cubicBezTo>
                  <a:cubicBezTo>
                    <a:pt x="381" y="152"/>
                    <a:pt x="381" y="143"/>
                    <a:pt x="381" y="127"/>
                  </a:cubicBezTo>
                  <a:cubicBezTo>
                    <a:pt x="381" y="127"/>
                    <a:pt x="381" y="127"/>
                    <a:pt x="380" y="126"/>
                  </a:cubicBezTo>
                  <a:close/>
                  <a:moveTo>
                    <a:pt x="405" y="123"/>
                  </a:moveTo>
                  <a:cubicBezTo>
                    <a:pt x="411" y="123"/>
                    <a:pt x="417" y="122"/>
                    <a:pt x="423" y="121"/>
                  </a:cubicBezTo>
                  <a:cubicBezTo>
                    <a:pt x="423" y="124"/>
                    <a:pt x="423" y="133"/>
                    <a:pt x="423" y="152"/>
                  </a:cubicBezTo>
                  <a:cubicBezTo>
                    <a:pt x="417" y="153"/>
                    <a:pt x="411" y="154"/>
                    <a:pt x="405" y="155"/>
                  </a:cubicBezTo>
                  <a:cubicBezTo>
                    <a:pt x="405" y="150"/>
                    <a:pt x="405" y="140"/>
                    <a:pt x="405" y="123"/>
                  </a:cubicBezTo>
                  <a:close/>
                  <a:moveTo>
                    <a:pt x="428" y="120"/>
                  </a:moveTo>
                  <a:cubicBezTo>
                    <a:pt x="434" y="119"/>
                    <a:pt x="441" y="118"/>
                    <a:pt x="447" y="117"/>
                  </a:cubicBezTo>
                  <a:cubicBezTo>
                    <a:pt x="447" y="122"/>
                    <a:pt x="447" y="131"/>
                    <a:pt x="447" y="147"/>
                  </a:cubicBezTo>
                  <a:cubicBezTo>
                    <a:pt x="447" y="147"/>
                    <a:pt x="447" y="147"/>
                    <a:pt x="447" y="147"/>
                  </a:cubicBezTo>
                  <a:cubicBezTo>
                    <a:pt x="441" y="149"/>
                    <a:pt x="434" y="150"/>
                    <a:pt x="428" y="151"/>
                  </a:cubicBezTo>
                  <a:cubicBezTo>
                    <a:pt x="428" y="146"/>
                    <a:pt x="428" y="137"/>
                    <a:pt x="428" y="120"/>
                  </a:cubicBezTo>
                  <a:close/>
                  <a:moveTo>
                    <a:pt x="97" y="117"/>
                  </a:moveTo>
                  <a:cubicBezTo>
                    <a:pt x="102" y="118"/>
                    <a:pt x="109" y="119"/>
                    <a:pt x="115" y="120"/>
                  </a:cubicBezTo>
                  <a:cubicBezTo>
                    <a:pt x="115" y="124"/>
                    <a:pt x="115" y="132"/>
                    <a:pt x="115" y="151"/>
                  </a:cubicBezTo>
                  <a:cubicBezTo>
                    <a:pt x="108" y="150"/>
                    <a:pt x="102" y="149"/>
                    <a:pt x="97" y="148"/>
                  </a:cubicBezTo>
                  <a:cubicBezTo>
                    <a:pt x="97" y="147"/>
                    <a:pt x="97" y="147"/>
                    <a:pt x="97" y="147"/>
                  </a:cubicBezTo>
                  <a:cubicBezTo>
                    <a:pt x="97" y="147"/>
                    <a:pt x="97" y="147"/>
                    <a:pt x="97" y="117"/>
                  </a:cubicBezTo>
                  <a:close/>
                  <a:moveTo>
                    <a:pt x="121" y="121"/>
                  </a:moveTo>
                  <a:cubicBezTo>
                    <a:pt x="127" y="122"/>
                    <a:pt x="133" y="123"/>
                    <a:pt x="139" y="124"/>
                  </a:cubicBezTo>
                  <a:cubicBezTo>
                    <a:pt x="139" y="129"/>
                    <a:pt x="139" y="138"/>
                    <a:pt x="139" y="155"/>
                  </a:cubicBezTo>
                  <a:cubicBezTo>
                    <a:pt x="133" y="154"/>
                    <a:pt x="127" y="153"/>
                    <a:pt x="121" y="152"/>
                  </a:cubicBezTo>
                  <a:cubicBezTo>
                    <a:pt x="121" y="148"/>
                    <a:pt x="121" y="139"/>
                    <a:pt x="121" y="121"/>
                  </a:cubicBezTo>
                  <a:close/>
                  <a:moveTo>
                    <a:pt x="144" y="125"/>
                  </a:moveTo>
                  <a:cubicBezTo>
                    <a:pt x="150" y="125"/>
                    <a:pt x="156" y="126"/>
                    <a:pt x="163" y="127"/>
                  </a:cubicBezTo>
                  <a:cubicBezTo>
                    <a:pt x="163" y="131"/>
                    <a:pt x="163" y="140"/>
                    <a:pt x="163" y="158"/>
                  </a:cubicBezTo>
                  <a:cubicBezTo>
                    <a:pt x="156" y="157"/>
                    <a:pt x="150" y="157"/>
                    <a:pt x="144" y="156"/>
                  </a:cubicBezTo>
                  <a:cubicBezTo>
                    <a:pt x="144" y="153"/>
                    <a:pt x="144" y="146"/>
                    <a:pt x="144" y="125"/>
                  </a:cubicBezTo>
                  <a:close/>
                  <a:moveTo>
                    <a:pt x="168" y="127"/>
                  </a:moveTo>
                  <a:cubicBezTo>
                    <a:pt x="174" y="128"/>
                    <a:pt x="180" y="128"/>
                    <a:pt x="186" y="129"/>
                  </a:cubicBezTo>
                  <a:cubicBezTo>
                    <a:pt x="186" y="132"/>
                    <a:pt x="186" y="139"/>
                    <a:pt x="186" y="160"/>
                  </a:cubicBezTo>
                  <a:cubicBezTo>
                    <a:pt x="180" y="160"/>
                    <a:pt x="174" y="159"/>
                    <a:pt x="168" y="159"/>
                  </a:cubicBezTo>
                  <a:cubicBezTo>
                    <a:pt x="168" y="155"/>
                    <a:pt x="168" y="147"/>
                    <a:pt x="168" y="127"/>
                  </a:cubicBezTo>
                  <a:close/>
                  <a:moveTo>
                    <a:pt x="192" y="129"/>
                  </a:moveTo>
                  <a:cubicBezTo>
                    <a:pt x="198" y="130"/>
                    <a:pt x="204" y="130"/>
                    <a:pt x="210" y="130"/>
                  </a:cubicBezTo>
                  <a:cubicBezTo>
                    <a:pt x="210" y="134"/>
                    <a:pt x="210" y="143"/>
                    <a:pt x="210" y="162"/>
                  </a:cubicBezTo>
                  <a:cubicBezTo>
                    <a:pt x="204" y="161"/>
                    <a:pt x="198" y="161"/>
                    <a:pt x="192" y="161"/>
                  </a:cubicBezTo>
                  <a:cubicBezTo>
                    <a:pt x="192" y="156"/>
                    <a:pt x="192" y="146"/>
                    <a:pt x="192" y="129"/>
                  </a:cubicBezTo>
                  <a:close/>
                  <a:moveTo>
                    <a:pt x="215" y="131"/>
                  </a:moveTo>
                  <a:cubicBezTo>
                    <a:pt x="221" y="131"/>
                    <a:pt x="227" y="131"/>
                    <a:pt x="234" y="132"/>
                  </a:cubicBezTo>
                  <a:cubicBezTo>
                    <a:pt x="234" y="136"/>
                    <a:pt x="234" y="145"/>
                    <a:pt x="234" y="163"/>
                  </a:cubicBezTo>
                  <a:cubicBezTo>
                    <a:pt x="227" y="162"/>
                    <a:pt x="221" y="162"/>
                    <a:pt x="215" y="162"/>
                  </a:cubicBezTo>
                  <a:cubicBezTo>
                    <a:pt x="215" y="157"/>
                    <a:pt x="215" y="149"/>
                    <a:pt x="215" y="131"/>
                  </a:cubicBezTo>
                  <a:close/>
                  <a:moveTo>
                    <a:pt x="239" y="132"/>
                  </a:moveTo>
                  <a:cubicBezTo>
                    <a:pt x="245" y="132"/>
                    <a:pt x="251" y="132"/>
                    <a:pt x="257" y="132"/>
                  </a:cubicBezTo>
                  <a:cubicBezTo>
                    <a:pt x="257" y="137"/>
                    <a:pt x="257" y="146"/>
                    <a:pt x="257" y="163"/>
                  </a:cubicBezTo>
                  <a:cubicBezTo>
                    <a:pt x="251" y="163"/>
                    <a:pt x="245" y="163"/>
                    <a:pt x="239" y="163"/>
                  </a:cubicBezTo>
                  <a:cubicBezTo>
                    <a:pt x="239" y="159"/>
                    <a:pt x="239" y="150"/>
                    <a:pt x="239" y="132"/>
                  </a:cubicBezTo>
                  <a:close/>
                  <a:moveTo>
                    <a:pt x="44" y="103"/>
                  </a:moveTo>
                  <a:cubicBezTo>
                    <a:pt x="44" y="108"/>
                    <a:pt x="44" y="117"/>
                    <a:pt x="44" y="133"/>
                  </a:cubicBezTo>
                  <a:cubicBezTo>
                    <a:pt x="37" y="131"/>
                    <a:pt x="32" y="128"/>
                    <a:pt x="27" y="126"/>
                  </a:cubicBezTo>
                  <a:cubicBezTo>
                    <a:pt x="27" y="123"/>
                    <a:pt x="27" y="116"/>
                    <a:pt x="27" y="96"/>
                  </a:cubicBezTo>
                  <a:cubicBezTo>
                    <a:pt x="32" y="98"/>
                    <a:pt x="37" y="101"/>
                    <a:pt x="44" y="103"/>
                  </a:cubicBezTo>
                  <a:close/>
                  <a:moveTo>
                    <a:pt x="50" y="135"/>
                  </a:moveTo>
                  <a:cubicBezTo>
                    <a:pt x="50" y="135"/>
                    <a:pt x="50" y="135"/>
                    <a:pt x="50" y="105"/>
                  </a:cubicBezTo>
                  <a:cubicBezTo>
                    <a:pt x="55" y="107"/>
                    <a:pt x="61" y="109"/>
                    <a:pt x="68" y="111"/>
                  </a:cubicBezTo>
                  <a:cubicBezTo>
                    <a:pt x="68" y="113"/>
                    <a:pt x="68" y="120"/>
                    <a:pt x="68" y="141"/>
                  </a:cubicBezTo>
                  <a:cubicBezTo>
                    <a:pt x="61" y="139"/>
                    <a:pt x="55" y="138"/>
                    <a:pt x="50" y="135"/>
                  </a:cubicBezTo>
                  <a:cubicBezTo>
                    <a:pt x="50" y="135"/>
                    <a:pt x="50" y="135"/>
                    <a:pt x="50" y="135"/>
                  </a:cubicBezTo>
                  <a:close/>
                  <a:moveTo>
                    <a:pt x="11" y="108"/>
                  </a:moveTo>
                  <a:cubicBezTo>
                    <a:pt x="11" y="108"/>
                    <a:pt x="11" y="108"/>
                    <a:pt x="11" y="86"/>
                  </a:cubicBezTo>
                  <a:cubicBezTo>
                    <a:pt x="14" y="88"/>
                    <a:pt x="17" y="91"/>
                    <a:pt x="22" y="93"/>
                  </a:cubicBezTo>
                  <a:cubicBezTo>
                    <a:pt x="22" y="97"/>
                    <a:pt x="22" y="106"/>
                    <a:pt x="22" y="123"/>
                  </a:cubicBezTo>
                  <a:cubicBezTo>
                    <a:pt x="15" y="118"/>
                    <a:pt x="11" y="113"/>
                    <a:pt x="11" y="108"/>
                  </a:cubicBezTo>
                  <a:close/>
                  <a:moveTo>
                    <a:pt x="73" y="142"/>
                  </a:moveTo>
                  <a:cubicBezTo>
                    <a:pt x="73" y="138"/>
                    <a:pt x="73" y="129"/>
                    <a:pt x="73" y="112"/>
                  </a:cubicBezTo>
                  <a:cubicBezTo>
                    <a:pt x="79" y="113"/>
                    <a:pt x="85" y="115"/>
                    <a:pt x="92" y="116"/>
                  </a:cubicBezTo>
                  <a:cubicBezTo>
                    <a:pt x="92" y="121"/>
                    <a:pt x="92" y="131"/>
                    <a:pt x="92" y="147"/>
                  </a:cubicBezTo>
                  <a:cubicBezTo>
                    <a:pt x="89" y="146"/>
                    <a:pt x="86" y="146"/>
                    <a:pt x="84" y="145"/>
                  </a:cubicBezTo>
                  <a:cubicBezTo>
                    <a:pt x="80" y="144"/>
                    <a:pt x="76" y="143"/>
                    <a:pt x="73" y="142"/>
                  </a:cubicBezTo>
                  <a:close/>
                  <a:moveTo>
                    <a:pt x="263" y="163"/>
                  </a:moveTo>
                  <a:cubicBezTo>
                    <a:pt x="263" y="159"/>
                    <a:pt x="263" y="151"/>
                    <a:pt x="263" y="132"/>
                  </a:cubicBezTo>
                  <a:cubicBezTo>
                    <a:pt x="265" y="132"/>
                    <a:pt x="267" y="132"/>
                    <a:pt x="270" y="132"/>
                  </a:cubicBezTo>
                  <a:cubicBezTo>
                    <a:pt x="273" y="132"/>
                    <a:pt x="277" y="132"/>
                    <a:pt x="281" y="132"/>
                  </a:cubicBezTo>
                  <a:cubicBezTo>
                    <a:pt x="281" y="137"/>
                    <a:pt x="281" y="146"/>
                    <a:pt x="281" y="163"/>
                  </a:cubicBezTo>
                  <a:cubicBezTo>
                    <a:pt x="277" y="163"/>
                    <a:pt x="273" y="163"/>
                    <a:pt x="270" y="163"/>
                  </a:cubicBezTo>
                  <a:cubicBezTo>
                    <a:pt x="267" y="163"/>
                    <a:pt x="265" y="163"/>
                    <a:pt x="263" y="163"/>
                  </a:cubicBezTo>
                  <a:close/>
                  <a:moveTo>
                    <a:pt x="456" y="145"/>
                  </a:moveTo>
                  <a:cubicBezTo>
                    <a:pt x="454" y="145"/>
                    <a:pt x="453" y="146"/>
                    <a:pt x="452" y="146"/>
                  </a:cubicBezTo>
                  <a:cubicBezTo>
                    <a:pt x="452" y="144"/>
                    <a:pt x="452" y="137"/>
                    <a:pt x="452" y="116"/>
                  </a:cubicBezTo>
                  <a:cubicBezTo>
                    <a:pt x="454" y="115"/>
                    <a:pt x="456" y="115"/>
                    <a:pt x="459" y="114"/>
                  </a:cubicBezTo>
                  <a:cubicBezTo>
                    <a:pt x="463" y="113"/>
                    <a:pt x="466" y="112"/>
                    <a:pt x="470" y="111"/>
                  </a:cubicBezTo>
                  <a:cubicBezTo>
                    <a:pt x="470" y="115"/>
                    <a:pt x="470" y="122"/>
                    <a:pt x="470" y="142"/>
                  </a:cubicBezTo>
                  <a:cubicBezTo>
                    <a:pt x="465" y="143"/>
                    <a:pt x="460" y="144"/>
                    <a:pt x="456" y="145"/>
                  </a:cubicBezTo>
                  <a:close/>
                  <a:moveTo>
                    <a:pt x="519" y="122"/>
                  </a:moveTo>
                  <a:cubicBezTo>
                    <a:pt x="519" y="117"/>
                    <a:pt x="519" y="108"/>
                    <a:pt x="519" y="93"/>
                  </a:cubicBezTo>
                  <a:cubicBezTo>
                    <a:pt x="523" y="90"/>
                    <a:pt x="527" y="87"/>
                    <a:pt x="530" y="85"/>
                  </a:cubicBezTo>
                  <a:cubicBezTo>
                    <a:pt x="530" y="91"/>
                    <a:pt x="530" y="98"/>
                    <a:pt x="530" y="108"/>
                  </a:cubicBezTo>
                  <a:cubicBezTo>
                    <a:pt x="530" y="113"/>
                    <a:pt x="526" y="118"/>
                    <a:pt x="519" y="122"/>
                  </a:cubicBezTo>
                  <a:close/>
                </a:path>
              </a:pathLst>
            </a:custGeom>
            <a:solidFill>
              <a:srgbClr val="7B348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0"/>
            <p:cNvSpPr/>
            <p:nvPr/>
          </p:nvSpPr>
          <p:spPr>
            <a:xfrm>
              <a:off x="3644901" y="3154363"/>
              <a:ext cx="460283"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975B0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40"/>
            <p:cNvSpPr/>
            <p:nvPr/>
          </p:nvSpPr>
          <p:spPr>
            <a:xfrm>
              <a:off x="3200401" y="2951163"/>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E5D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40"/>
            <p:cNvSpPr/>
            <p:nvPr/>
          </p:nvSpPr>
          <p:spPr>
            <a:xfrm>
              <a:off x="3186113" y="2938463"/>
              <a:ext cx="1238726"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8" y="174"/>
                    <a:pt x="344" y="172"/>
                    <a:pt x="377" y="168"/>
                  </a:cubicBezTo>
                  <a:cubicBezTo>
                    <a:pt x="378" y="169"/>
                    <a:pt x="378" y="169"/>
                    <a:pt x="378" y="169"/>
                  </a:cubicBezTo>
                  <a:cubicBezTo>
                    <a:pt x="379" y="169"/>
                    <a:pt x="380" y="169"/>
                    <a:pt x="381" y="168"/>
                  </a:cubicBezTo>
                  <a:cubicBezTo>
                    <a:pt x="409" y="165"/>
                    <a:pt x="436"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9" y="136"/>
                    <a:pt x="483" y="138"/>
                    <a:pt x="476" y="140"/>
                  </a:cubicBezTo>
                  <a:cubicBezTo>
                    <a:pt x="476" y="135"/>
                    <a:pt x="476" y="125"/>
                    <a:pt x="476" y="109"/>
                  </a:cubicBezTo>
                  <a:cubicBezTo>
                    <a:pt x="483" y="107"/>
                    <a:pt x="489" y="106"/>
                    <a:pt x="494" y="104"/>
                  </a:cubicBezTo>
                  <a:close/>
                  <a:moveTo>
                    <a:pt x="499" y="102"/>
                  </a:moveTo>
                  <a:cubicBezTo>
                    <a:pt x="505" y="100"/>
                    <a:pt x="510" y="97"/>
                    <a:pt x="514" y="95"/>
                  </a:cubicBezTo>
                  <a:cubicBezTo>
                    <a:pt x="514" y="100"/>
                    <a:pt x="514" y="109"/>
                    <a:pt x="514" y="125"/>
                  </a:cubicBezTo>
                  <a:cubicBezTo>
                    <a:pt x="510" y="128"/>
                    <a:pt x="505" y="130"/>
                    <a:pt x="499" y="132"/>
                  </a:cubicBezTo>
                  <a:cubicBezTo>
                    <a:pt x="499" y="129"/>
                    <a:pt x="499" y="120"/>
                    <a:pt x="499" y="102"/>
                  </a:cubicBezTo>
                  <a:close/>
                  <a:moveTo>
                    <a:pt x="305" y="131"/>
                  </a:moveTo>
                  <a:cubicBezTo>
                    <a:pt x="305" y="136"/>
                    <a:pt x="305" y="145"/>
                    <a:pt x="305" y="162"/>
                  </a:cubicBezTo>
                  <a:cubicBezTo>
                    <a:pt x="299" y="162"/>
                    <a:pt x="293" y="163"/>
                    <a:pt x="286" y="163"/>
                  </a:cubicBezTo>
                  <a:cubicBezTo>
                    <a:pt x="286" y="159"/>
                    <a:pt x="286" y="150"/>
                    <a:pt x="286" y="132"/>
                  </a:cubicBezTo>
                  <a:cubicBezTo>
                    <a:pt x="293" y="132"/>
                    <a:pt x="299" y="131"/>
                    <a:pt x="305" y="131"/>
                  </a:cubicBezTo>
                  <a:close/>
                  <a:moveTo>
                    <a:pt x="310" y="131"/>
                  </a:moveTo>
                  <a:cubicBezTo>
                    <a:pt x="316" y="131"/>
                    <a:pt x="322" y="131"/>
                    <a:pt x="328" y="130"/>
                  </a:cubicBezTo>
                  <a:cubicBezTo>
                    <a:pt x="328" y="134"/>
                    <a:pt x="328" y="143"/>
                    <a:pt x="328" y="161"/>
                  </a:cubicBezTo>
                  <a:cubicBezTo>
                    <a:pt x="322" y="162"/>
                    <a:pt x="316" y="162"/>
                    <a:pt x="310" y="162"/>
                  </a:cubicBezTo>
                  <a:cubicBezTo>
                    <a:pt x="310" y="158"/>
                    <a:pt x="310" y="149"/>
                    <a:pt x="310" y="131"/>
                  </a:cubicBezTo>
                  <a:close/>
                  <a:moveTo>
                    <a:pt x="334" y="130"/>
                  </a:moveTo>
                  <a:cubicBezTo>
                    <a:pt x="340" y="130"/>
                    <a:pt x="346" y="129"/>
                    <a:pt x="352" y="129"/>
                  </a:cubicBezTo>
                  <a:cubicBezTo>
                    <a:pt x="352" y="132"/>
                    <a:pt x="352" y="140"/>
                    <a:pt x="352" y="160"/>
                  </a:cubicBezTo>
                  <a:cubicBezTo>
                    <a:pt x="346" y="160"/>
                    <a:pt x="340" y="161"/>
                    <a:pt x="334" y="161"/>
                  </a:cubicBezTo>
                  <a:cubicBezTo>
                    <a:pt x="334" y="157"/>
                    <a:pt x="334" y="148"/>
                    <a:pt x="334" y="130"/>
                  </a:cubicBezTo>
                  <a:close/>
                  <a:moveTo>
                    <a:pt x="357" y="128"/>
                  </a:moveTo>
                  <a:cubicBezTo>
                    <a:pt x="364" y="128"/>
                    <a:pt x="370" y="127"/>
                    <a:pt x="376" y="127"/>
                  </a:cubicBezTo>
                  <a:cubicBezTo>
                    <a:pt x="376" y="127"/>
                    <a:pt x="376" y="127"/>
                    <a:pt x="376" y="127"/>
                  </a:cubicBezTo>
                  <a:cubicBezTo>
                    <a:pt x="376" y="127"/>
                    <a:pt x="376" y="127"/>
                    <a:pt x="376" y="158"/>
                  </a:cubicBezTo>
                  <a:cubicBezTo>
                    <a:pt x="370" y="158"/>
                    <a:pt x="364" y="159"/>
                    <a:pt x="357" y="160"/>
                  </a:cubicBezTo>
                  <a:cubicBezTo>
                    <a:pt x="357" y="154"/>
                    <a:pt x="357" y="145"/>
                    <a:pt x="357" y="128"/>
                  </a:cubicBezTo>
                  <a:close/>
                  <a:moveTo>
                    <a:pt x="381" y="126"/>
                  </a:moveTo>
                  <a:cubicBezTo>
                    <a:pt x="387" y="125"/>
                    <a:pt x="393" y="125"/>
                    <a:pt x="399" y="124"/>
                  </a:cubicBezTo>
                  <a:cubicBezTo>
                    <a:pt x="399" y="127"/>
                    <a:pt x="399" y="135"/>
                    <a:pt x="399" y="155"/>
                  </a:cubicBezTo>
                  <a:cubicBezTo>
                    <a:pt x="393" y="156"/>
                    <a:pt x="387" y="157"/>
                    <a:pt x="381" y="157"/>
                  </a:cubicBezTo>
                  <a:cubicBezTo>
                    <a:pt x="381" y="152"/>
                    <a:pt x="381" y="142"/>
                    <a:pt x="381" y="127"/>
                  </a:cubicBezTo>
                  <a:cubicBezTo>
                    <a:pt x="381" y="126"/>
                    <a:pt x="381" y="126"/>
                    <a:pt x="381" y="126"/>
                  </a:cubicBezTo>
                  <a:close/>
                  <a:moveTo>
                    <a:pt x="405" y="123"/>
                  </a:moveTo>
                  <a:cubicBezTo>
                    <a:pt x="411" y="122"/>
                    <a:pt x="417" y="121"/>
                    <a:pt x="423" y="120"/>
                  </a:cubicBezTo>
                  <a:cubicBezTo>
                    <a:pt x="423" y="124"/>
                    <a:pt x="423" y="132"/>
                    <a:pt x="423" y="152"/>
                  </a:cubicBezTo>
                  <a:cubicBezTo>
                    <a:pt x="417" y="153"/>
                    <a:pt x="411" y="154"/>
                    <a:pt x="405" y="154"/>
                  </a:cubicBezTo>
                  <a:cubicBezTo>
                    <a:pt x="405" y="149"/>
                    <a:pt x="405" y="140"/>
                    <a:pt x="405" y="123"/>
                  </a:cubicBezTo>
                  <a:close/>
                  <a:moveTo>
                    <a:pt x="428" y="120"/>
                  </a:moveTo>
                  <a:cubicBezTo>
                    <a:pt x="435" y="119"/>
                    <a:pt x="441" y="117"/>
                    <a:pt x="447" y="116"/>
                  </a:cubicBezTo>
                  <a:cubicBezTo>
                    <a:pt x="447" y="122"/>
                    <a:pt x="447" y="131"/>
                    <a:pt x="447" y="147"/>
                  </a:cubicBezTo>
                  <a:cubicBezTo>
                    <a:pt x="447" y="147"/>
                    <a:pt x="447" y="147"/>
                    <a:pt x="447" y="147"/>
                  </a:cubicBezTo>
                  <a:cubicBezTo>
                    <a:pt x="441" y="148"/>
                    <a:pt x="435" y="150"/>
                    <a:pt x="428" y="151"/>
                  </a:cubicBezTo>
                  <a:cubicBezTo>
                    <a:pt x="428" y="146"/>
                    <a:pt x="428" y="136"/>
                    <a:pt x="428" y="120"/>
                  </a:cubicBezTo>
                  <a:close/>
                  <a:moveTo>
                    <a:pt x="97" y="117"/>
                  </a:moveTo>
                  <a:cubicBezTo>
                    <a:pt x="103" y="118"/>
                    <a:pt x="109" y="119"/>
                    <a:pt x="115" y="120"/>
                  </a:cubicBezTo>
                  <a:cubicBezTo>
                    <a:pt x="115" y="123"/>
                    <a:pt x="115" y="132"/>
                    <a:pt x="115" y="151"/>
                  </a:cubicBezTo>
                  <a:cubicBezTo>
                    <a:pt x="109" y="150"/>
                    <a:pt x="103" y="149"/>
                    <a:pt x="97" y="148"/>
                  </a:cubicBezTo>
                  <a:cubicBezTo>
                    <a:pt x="97" y="147"/>
                    <a:pt x="97" y="147"/>
                    <a:pt x="97" y="147"/>
                  </a:cubicBezTo>
                  <a:cubicBezTo>
                    <a:pt x="97" y="147"/>
                    <a:pt x="97" y="147"/>
                    <a:pt x="97" y="117"/>
                  </a:cubicBezTo>
                  <a:close/>
                  <a:moveTo>
                    <a:pt x="121" y="121"/>
                  </a:moveTo>
                  <a:cubicBezTo>
                    <a:pt x="127" y="122"/>
                    <a:pt x="133" y="123"/>
                    <a:pt x="139" y="124"/>
                  </a:cubicBezTo>
                  <a:cubicBezTo>
                    <a:pt x="139" y="129"/>
                    <a:pt x="139" y="138"/>
                    <a:pt x="139" y="155"/>
                  </a:cubicBezTo>
                  <a:cubicBezTo>
                    <a:pt x="133" y="154"/>
                    <a:pt x="127" y="153"/>
                    <a:pt x="121" y="152"/>
                  </a:cubicBezTo>
                  <a:cubicBezTo>
                    <a:pt x="121" y="148"/>
                    <a:pt x="121" y="139"/>
                    <a:pt x="121" y="121"/>
                  </a:cubicBezTo>
                  <a:close/>
                  <a:moveTo>
                    <a:pt x="144" y="124"/>
                  </a:moveTo>
                  <a:cubicBezTo>
                    <a:pt x="151" y="125"/>
                    <a:pt x="157" y="126"/>
                    <a:pt x="163" y="126"/>
                  </a:cubicBezTo>
                  <a:cubicBezTo>
                    <a:pt x="163" y="131"/>
                    <a:pt x="163" y="140"/>
                    <a:pt x="163" y="158"/>
                  </a:cubicBezTo>
                  <a:cubicBezTo>
                    <a:pt x="157" y="157"/>
                    <a:pt x="151" y="156"/>
                    <a:pt x="144" y="155"/>
                  </a:cubicBezTo>
                  <a:cubicBezTo>
                    <a:pt x="144" y="153"/>
                    <a:pt x="144" y="146"/>
                    <a:pt x="144" y="124"/>
                  </a:cubicBezTo>
                  <a:close/>
                  <a:moveTo>
                    <a:pt x="168" y="127"/>
                  </a:moveTo>
                  <a:cubicBezTo>
                    <a:pt x="174" y="128"/>
                    <a:pt x="180" y="128"/>
                    <a:pt x="186" y="129"/>
                  </a:cubicBezTo>
                  <a:cubicBezTo>
                    <a:pt x="186" y="131"/>
                    <a:pt x="186" y="139"/>
                    <a:pt x="186" y="160"/>
                  </a:cubicBezTo>
                  <a:cubicBezTo>
                    <a:pt x="180" y="159"/>
                    <a:pt x="174" y="159"/>
                    <a:pt x="168" y="158"/>
                  </a:cubicBezTo>
                  <a:cubicBezTo>
                    <a:pt x="168" y="155"/>
                    <a:pt x="168" y="146"/>
                    <a:pt x="168" y="127"/>
                  </a:cubicBezTo>
                  <a:close/>
                  <a:moveTo>
                    <a:pt x="192" y="129"/>
                  </a:moveTo>
                  <a:cubicBezTo>
                    <a:pt x="198" y="129"/>
                    <a:pt x="204" y="130"/>
                    <a:pt x="210" y="130"/>
                  </a:cubicBezTo>
                  <a:cubicBezTo>
                    <a:pt x="210" y="134"/>
                    <a:pt x="210" y="143"/>
                    <a:pt x="210" y="161"/>
                  </a:cubicBezTo>
                  <a:cubicBezTo>
                    <a:pt x="204" y="161"/>
                    <a:pt x="198" y="161"/>
                    <a:pt x="192" y="160"/>
                  </a:cubicBezTo>
                  <a:cubicBezTo>
                    <a:pt x="192" y="155"/>
                    <a:pt x="192" y="146"/>
                    <a:pt x="192" y="129"/>
                  </a:cubicBezTo>
                  <a:close/>
                  <a:moveTo>
                    <a:pt x="215" y="130"/>
                  </a:moveTo>
                  <a:cubicBezTo>
                    <a:pt x="222" y="131"/>
                    <a:pt x="228" y="131"/>
                    <a:pt x="234" y="131"/>
                  </a:cubicBezTo>
                  <a:cubicBezTo>
                    <a:pt x="234" y="136"/>
                    <a:pt x="234" y="144"/>
                    <a:pt x="234" y="162"/>
                  </a:cubicBezTo>
                  <a:cubicBezTo>
                    <a:pt x="228" y="162"/>
                    <a:pt x="222" y="162"/>
                    <a:pt x="215" y="162"/>
                  </a:cubicBezTo>
                  <a:cubicBezTo>
                    <a:pt x="215" y="157"/>
                    <a:pt x="215" y="148"/>
                    <a:pt x="215" y="130"/>
                  </a:cubicBezTo>
                  <a:close/>
                  <a:moveTo>
                    <a:pt x="239" y="131"/>
                  </a:moveTo>
                  <a:cubicBezTo>
                    <a:pt x="245" y="132"/>
                    <a:pt x="251" y="132"/>
                    <a:pt x="257" y="132"/>
                  </a:cubicBezTo>
                  <a:cubicBezTo>
                    <a:pt x="257" y="136"/>
                    <a:pt x="257" y="145"/>
                    <a:pt x="257" y="163"/>
                  </a:cubicBezTo>
                  <a:cubicBezTo>
                    <a:pt x="251" y="163"/>
                    <a:pt x="245" y="163"/>
                    <a:pt x="239" y="162"/>
                  </a:cubicBezTo>
                  <a:cubicBezTo>
                    <a:pt x="239" y="158"/>
                    <a:pt x="239" y="150"/>
                    <a:pt x="239" y="131"/>
                  </a:cubicBezTo>
                  <a:close/>
                  <a:moveTo>
                    <a:pt x="44" y="103"/>
                  </a:moveTo>
                  <a:cubicBezTo>
                    <a:pt x="44" y="108"/>
                    <a:pt x="44" y="117"/>
                    <a:pt x="44" y="133"/>
                  </a:cubicBezTo>
                  <a:cubicBezTo>
                    <a:pt x="38" y="131"/>
                    <a:pt x="32" y="128"/>
                    <a:pt x="27" y="125"/>
                  </a:cubicBezTo>
                  <a:cubicBezTo>
                    <a:pt x="27" y="123"/>
                    <a:pt x="27" y="115"/>
                    <a:pt x="27" y="96"/>
                  </a:cubicBezTo>
                  <a:cubicBezTo>
                    <a:pt x="32" y="98"/>
                    <a:pt x="38" y="100"/>
                    <a:pt x="44" y="103"/>
                  </a:cubicBezTo>
                  <a:close/>
                  <a:moveTo>
                    <a:pt x="50" y="135"/>
                  </a:moveTo>
                  <a:cubicBezTo>
                    <a:pt x="50" y="135"/>
                    <a:pt x="50" y="135"/>
                    <a:pt x="50" y="105"/>
                  </a:cubicBezTo>
                  <a:cubicBezTo>
                    <a:pt x="56" y="107"/>
                    <a:pt x="62" y="109"/>
                    <a:pt x="68" y="110"/>
                  </a:cubicBezTo>
                  <a:cubicBezTo>
                    <a:pt x="68" y="113"/>
                    <a:pt x="68" y="120"/>
                    <a:pt x="68" y="141"/>
                  </a:cubicBezTo>
                  <a:cubicBezTo>
                    <a:pt x="62" y="139"/>
                    <a:pt x="56" y="137"/>
                    <a:pt x="50" y="135"/>
                  </a:cubicBezTo>
                  <a:cubicBezTo>
                    <a:pt x="50" y="135"/>
                    <a:pt x="50" y="135"/>
                    <a:pt x="50" y="135"/>
                  </a:cubicBezTo>
                  <a:close/>
                  <a:moveTo>
                    <a:pt x="11" y="108"/>
                  </a:moveTo>
                  <a:cubicBezTo>
                    <a:pt x="11" y="108"/>
                    <a:pt x="11" y="108"/>
                    <a:pt x="11" y="85"/>
                  </a:cubicBezTo>
                  <a:cubicBezTo>
                    <a:pt x="14" y="88"/>
                    <a:pt x="18" y="90"/>
                    <a:pt x="22" y="93"/>
                  </a:cubicBezTo>
                  <a:cubicBezTo>
                    <a:pt x="22" y="97"/>
                    <a:pt x="22" y="105"/>
                    <a:pt x="22" y="122"/>
                  </a:cubicBezTo>
                  <a:cubicBezTo>
                    <a:pt x="16" y="118"/>
                    <a:pt x="11" y="113"/>
                    <a:pt x="11" y="108"/>
                  </a:cubicBezTo>
                  <a:close/>
                  <a:moveTo>
                    <a:pt x="73" y="142"/>
                  </a:moveTo>
                  <a:cubicBezTo>
                    <a:pt x="73" y="138"/>
                    <a:pt x="73" y="129"/>
                    <a:pt x="73" y="112"/>
                  </a:cubicBezTo>
                  <a:cubicBezTo>
                    <a:pt x="79" y="113"/>
                    <a:pt x="86" y="115"/>
                    <a:pt x="92" y="116"/>
                  </a:cubicBezTo>
                  <a:cubicBezTo>
                    <a:pt x="92" y="121"/>
                    <a:pt x="92" y="130"/>
                    <a:pt x="92" y="147"/>
                  </a:cubicBezTo>
                  <a:cubicBezTo>
                    <a:pt x="90" y="146"/>
                    <a:pt x="87" y="145"/>
                    <a:pt x="84" y="145"/>
                  </a:cubicBezTo>
                  <a:cubicBezTo>
                    <a:pt x="81" y="144"/>
                    <a:pt x="77" y="143"/>
                    <a:pt x="73" y="142"/>
                  </a:cubicBezTo>
                  <a:close/>
                  <a:moveTo>
                    <a:pt x="263" y="163"/>
                  </a:moveTo>
                  <a:cubicBezTo>
                    <a:pt x="263" y="159"/>
                    <a:pt x="263" y="151"/>
                    <a:pt x="263" y="132"/>
                  </a:cubicBezTo>
                  <a:cubicBezTo>
                    <a:pt x="266" y="132"/>
                    <a:pt x="268" y="132"/>
                    <a:pt x="270" y="132"/>
                  </a:cubicBezTo>
                  <a:cubicBezTo>
                    <a:pt x="274" y="132"/>
                    <a:pt x="278" y="132"/>
                    <a:pt x="281" y="132"/>
                  </a:cubicBezTo>
                  <a:cubicBezTo>
                    <a:pt x="281" y="136"/>
                    <a:pt x="281" y="145"/>
                    <a:pt x="281" y="163"/>
                  </a:cubicBezTo>
                  <a:cubicBezTo>
                    <a:pt x="278" y="163"/>
                    <a:pt x="274" y="163"/>
                    <a:pt x="270" y="163"/>
                  </a:cubicBezTo>
                  <a:cubicBezTo>
                    <a:pt x="268" y="163"/>
                    <a:pt x="266" y="163"/>
                    <a:pt x="263" y="163"/>
                  </a:cubicBezTo>
                  <a:close/>
                  <a:moveTo>
                    <a:pt x="456" y="145"/>
                  </a:moveTo>
                  <a:cubicBezTo>
                    <a:pt x="455" y="145"/>
                    <a:pt x="454" y="145"/>
                    <a:pt x="452" y="146"/>
                  </a:cubicBezTo>
                  <a:cubicBezTo>
                    <a:pt x="452" y="144"/>
                    <a:pt x="452" y="137"/>
                    <a:pt x="452" y="115"/>
                  </a:cubicBezTo>
                  <a:cubicBezTo>
                    <a:pt x="455" y="115"/>
                    <a:pt x="457" y="114"/>
                    <a:pt x="459" y="114"/>
                  </a:cubicBezTo>
                  <a:cubicBezTo>
                    <a:pt x="463" y="113"/>
                    <a:pt x="467" y="112"/>
                    <a:pt x="470" y="111"/>
                  </a:cubicBezTo>
                  <a:cubicBezTo>
                    <a:pt x="470" y="114"/>
                    <a:pt x="470" y="122"/>
                    <a:pt x="470" y="141"/>
                  </a:cubicBezTo>
                  <a:cubicBezTo>
                    <a:pt x="466" y="143"/>
                    <a:pt x="461" y="144"/>
                    <a:pt x="456" y="145"/>
                  </a:cubicBezTo>
                  <a:close/>
                  <a:moveTo>
                    <a:pt x="519" y="122"/>
                  </a:moveTo>
                  <a:cubicBezTo>
                    <a:pt x="519" y="117"/>
                    <a:pt x="519" y="108"/>
                    <a:pt x="519" y="92"/>
                  </a:cubicBezTo>
                  <a:cubicBezTo>
                    <a:pt x="524" y="90"/>
                    <a:pt x="527" y="87"/>
                    <a:pt x="530" y="84"/>
                  </a:cubicBezTo>
                  <a:cubicBezTo>
                    <a:pt x="530" y="90"/>
                    <a:pt x="530" y="98"/>
                    <a:pt x="530" y="108"/>
                  </a:cubicBezTo>
                  <a:cubicBezTo>
                    <a:pt x="530" y="113"/>
                    <a:pt x="526" y="118"/>
                    <a:pt x="519" y="122"/>
                  </a:cubicBezTo>
                  <a:close/>
                </a:path>
              </a:pathLst>
            </a:custGeom>
            <a:solidFill>
              <a:srgbClr val="7B348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0"/>
            <p:cNvSpPr/>
            <p:nvPr/>
          </p:nvSpPr>
          <p:spPr>
            <a:xfrm>
              <a:off x="3557588" y="2982913"/>
              <a:ext cx="460283"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975B0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40"/>
            <p:cNvSpPr/>
            <p:nvPr/>
          </p:nvSpPr>
          <p:spPr>
            <a:xfrm>
              <a:off x="3309938" y="2824163"/>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E5D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0"/>
            <p:cNvSpPr/>
            <p:nvPr/>
          </p:nvSpPr>
          <p:spPr>
            <a:xfrm>
              <a:off x="3295651" y="2811463"/>
              <a:ext cx="1238726"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8" y="174"/>
                    <a:pt x="344" y="172"/>
                    <a:pt x="377" y="169"/>
                  </a:cubicBezTo>
                  <a:cubicBezTo>
                    <a:pt x="378" y="169"/>
                    <a:pt x="378" y="169"/>
                    <a:pt x="378" y="169"/>
                  </a:cubicBezTo>
                  <a:cubicBezTo>
                    <a:pt x="379" y="169"/>
                    <a:pt x="380" y="169"/>
                    <a:pt x="381" y="168"/>
                  </a:cubicBezTo>
                  <a:cubicBezTo>
                    <a:pt x="409" y="165"/>
                    <a:pt x="436"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9" y="136"/>
                    <a:pt x="483" y="138"/>
                    <a:pt x="476" y="140"/>
                  </a:cubicBezTo>
                  <a:cubicBezTo>
                    <a:pt x="476" y="135"/>
                    <a:pt x="476" y="126"/>
                    <a:pt x="476" y="110"/>
                  </a:cubicBezTo>
                  <a:cubicBezTo>
                    <a:pt x="483" y="108"/>
                    <a:pt x="489" y="106"/>
                    <a:pt x="494" y="104"/>
                  </a:cubicBezTo>
                  <a:close/>
                  <a:moveTo>
                    <a:pt x="499" y="102"/>
                  </a:moveTo>
                  <a:cubicBezTo>
                    <a:pt x="505" y="100"/>
                    <a:pt x="510" y="98"/>
                    <a:pt x="514" y="95"/>
                  </a:cubicBezTo>
                  <a:cubicBezTo>
                    <a:pt x="514" y="100"/>
                    <a:pt x="514" y="109"/>
                    <a:pt x="514" y="126"/>
                  </a:cubicBezTo>
                  <a:cubicBezTo>
                    <a:pt x="510" y="128"/>
                    <a:pt x="505" y="130"/>
                    <a:pt x="499" y="132"/>
                  </a:cubicBezTo>
                  <a:cubicBezTo>
                    <a:pt x="499" y="129"/>
                    <a:pt x="499" y="121"/>
                    <a:pt x="499" y="102"/>
                  </a:cubicBezTo>
                  <a:close/>
                  <a:moveTo>
                    <a:pt x="305" y="132"/>
                  </a:moveTo>
                  <a:cubicBezTo>
                    <a:pt x="305" y="136"/>
                    <a:pt x="305" y="145"/>
                    <a:pt x="305" y="163"/>
                  </a:cubicBezTo>
                  <a:cubicBezTo>
                    <a:pt x="299" y="163"/>
                    <a:pt x="293" y="163"/>
                    <a:pt x="286" y="163"/>
                  </a:cubicBezTo>
                  <a:cubicBezTo>
                    <a:pt x="286" y="159"/>
                    <a:pt x="286" y="151"/>
                    <a:pt x="286" y="132"/>
                  </a:cubicBezTo>
                  <a:cubicBezTo>
                    <a:pt x="293" y="132"/>
                    <a:pt x="299" y="132"/>
                    <a:pt x="305" y="132"/>
                  </a:cubicBezTo>
                  <a:close/>
                  <a:moveTo>
                    <a:pt x="310" y="131"/>
                  </a:moveTo>
                  <a:cubicBezTo>
                    <a:pt x="316" y="131"/>
                    <a:pt x="322" y="131"/>
                    <a:pt x="328" y="131"/>
                  </a:cubicBezTo>
                  <a:cubicBezTo>
                    <a:pt x="328" y="135"/>
                    <a:pt x="328" y="143"/>
                    <a:pt x="328" y="162"/>
                  </a:cubicBezTo>
                  <a:cubicBezTo>
                    <a:pt x="322" y="162"/>
                    <a:pt x="316" y="162"/>
                    <a:pt x="310" y="162"/>
                  </a:cubicBezTo>
                  <a:cubicBezTo>
                    <a:pt x="310" y="158"/>
                    <a:pt x="310" y="150"/>
                    <a:pt x="310" y="131"/>
                  </a:cubicBezTo>
                  <a:close/>
                  <a:moveTo>
                    <a:pt x="334" y="130"/>
                  </a:moveTo>
                  <a:cubicBezTo>
                    <a:pt x="340" y="130"/>
                    <a:pt x="346" y="129"/>
                    <a:pt x="352" y="129"/>
                  </a:cubicBezTo>
                  <a:cubicBezTo>
                    <a:pt x="352" y="132"/>
                    <a:pt x="352" y="140"/>
                    <a:pt x="352" y="160"/>
                  </a:cubicBezTo>
                  <a:cubicBezTo>
                    <a:pt x="346" y="161"/>
                    <a:pt x="340" y="161"/>
                    <a:pt x="334" y="161"/>
                  </a:cubicBezTo>
                  <a:cubicBezTo>
                    <a:pt x="334" y="157"/>
                    <a:pt x="334" y="148"/>
                    <a:pt x="334" y="130"/>
                  </a:cubicBezTo>
                  <a:close/>
                  <a:moveTo>
                    <a:pt x="357" y="129"/>
                  </a:moveTo>
                  <a:cubicBezTo>
                    <a:pt x="364" y="128"/>
                    <a:pt x="370" y="128"/>
                    <a:pt x="376" y="127"/>
                  </a:cubicBezTo>
                  <a:cubicBezTo>
                    <a:pt x="376" y="127"/>
                    <a:pt x="376" y="127"/>
                    <a:pt x="376" y="127"/>
                  </a:cubicBezTo>
                  <a:cubicBezTo>
                    <a:pt x="376" y="127"/>
                    <a:pt x="376" y="127"/>
                    <a:pt x="376" y="158"/>
                  </a:cubicBezTo>
                  <a:cubicBezTo>
                    <a:pt x="370" y="159"/>
                    <a:pt x="364" y="159"/>
                    <a:pt x="357" y="160"/>
                  </a:cubicBezTo>
                  <a:cubicBezTo>
                    <a:pt x="357" y="155"/>
                    <a:pt x="357" y="145"/>
                    <a:pt x="357" y="129"/>
                  </a:cubicBezTo>
                  <a:close/>
                  <a:moveTo>
                    <a:pt x="381" y="126"/>
                  </a:moveTo>
                  <a:cubicBezTo>
                    <a:pt x="387" y="126"/>
                    <a:pt x="393" y="125"/>
                    <a:pt x="399" y="124"/>
                  </a:cubicBezTo>
                  <a:cubicBezTo>
                    <a:pt x="399" y="127"/>
                    <a:pt x="399" y="135"/>
                    <a:pt x="399" y="156"/>
                  </a:cubicBezTo>
                  <a:cubicBezTo>
                    <a:pt x="393" y="156"/>
                    <a:pt x="387" y="157"/>
                    <a:pt x="381" y="158"/>
                  </a:cubicBezTo>
                  <a:cubicBezTo>
                    <a:pt x="381" y="152"/>
                    <a:pt x="381" y="143"/>
                    <a:pt x="381" y="127"/>
                  </a:cubicBezTo>
                  <a:cubicBezTo>
                    <a:pt x="381" y="127"/>
                    <a:pt x="381" y="127"/>
                    <a:pt x="381" y="126"/>
                  </a:cubicBezTo>
                  <a:close/>
                  <a:moveTo>
                    <a:pt x="405" y="123"/>
                  </a:moveTo>
                  <a:cubicBezTo>
                    <a:pt x="411" y="123"/>
                    <a:pt x="417" y="122"/>
                    <a:pt x="423" y="121"/>
                  </a:cubicBezTo>
                  <a:cubicBezTo>
                    <a:pt x="423" y="124"/>
                    <a:pt x="423" y="133"/>
                    <a:pt x="423" y="152"/>
                  </a:cubicBezTo>
                  <a:cubicBezTo>
                    <a:pt x="417" y="153"/>
                    <a:pt x="411" y="154"/>
                    <a:pt x="405" y="155"/>
                  </a:cubicBezTo>
                  <a:cubicBezTo>
                    <a:pt x="405" y="150"/>
                    <a:pt x="405" y="140"/>
                    <a:pt x="405" y="123"/>
                  </a:cubicBezTo>
                  <a:close/>
                  <a:moveTo>
                    <a:pt x="428" y="120"/>
                  </a:moveTo>
                  <a:cubicBezTo>
                    <a:pt x="435" y="119"/>
                    <a:pt x="441" y="118"/>
                    <a:pt x="447" y="117"/>
                  </a:cubicBezTo>
                  <a:cubicBezTo>
                    <a:pt x="447" y="122"/>
                    <a:pt x="447" y="131"/>
                    <a:pt x="447" y="147"/>
                  </a:cubicBezTo>
                  <a:cubicBezTo>
                    <a:pt x="447" y="147"/>
                    <a:pt x="447" y="147"/>
                    <a:pt x="447" y="147"/>
                  </a:cubicBezTo>
                  <a:cubicBezTo>
                    <a:pt x="441" y="149"/>
                    <a:pt x="435" y="150"/>
                    <a:pt x="428" y="151"/>
                  </a:cubicBezTo>
                  <a:cubicBezTo>
                    <a:pt x="428" y="146"/>
                    <a:pt x="428" y="137"/>
                    <a:pt x="428" y="120"/>
                  </a:cubicBezTo>
                  <a:close/>
                  <a:moveTo>
                    <a:pt x="97" y="117"/>
                  </a:moveTo>
                  <a:cubicBezTo>
                    <a:pt x="103" y="118"/>
                    <a:pt x="109" y="119"/>
                    <a:pt x="115" y="120"/>
                  </a:cubicBezTo>
                  <a:cubicBezTo>
                    <a:pt x="115" y="124"/>
                    <a:pt x="115" y="132"/>
                    <a:pt x="115" y="151"/>
                  </a:cubicBezTo>
                  <a:cubicBezTo>
                    <a:pt x="109" y="150"/>
                    <a:pt x="103" y="149"/>
                    <a:pt x="97" y="148"/>
                  </a:cubicBezTo>
                  <a:cubicBezTo>
                    <a:pt x="97" y="147"/>
                    <a:pt x="97" y="147"/>
                    <a:pt x="97" y="147"/>
                  </a:cubicBezTo>
                  <a:cubicBezTo>
                    <a:pt x="97" y="147"/>
                    <a:pt x="97" y="147"/>
                    <a:pt x="97" y="117"/>
                  </a:cubicBezTo>
                  <a:close/>
                  <a:moveTo>
                    <a:pt x="121" y="121"/>
                  </a:moveTo>
                  <a:cubicBezTo>
                    <a:pt x="127" y="122"/>
                    <a:pt x="133" y="123"/>
                    <a:pt x="139" y="124"/>
                  </a:cubicBezTo>
                  <a:cubicBezTo>
                    <a:pt x="139" y="129"/>
                    <a:pt x="139" y="138"/>
                    <a:pt x="139" y="155"/>
                  </a:cubicBezTo>
                  <a:cubicBezTo>
                    <a:pt x="133" y="154"/>
                    <a:pt x="127" y="153"/>
                    <a:pt x="121" y="152"/>
                  </a:cubicBezTo>
                  <a:cubicBezTo>
                    <a:pt x="121" y="148"/>
                    <a:pt x="121" y="139"/>
                    <a:pt x="121" y="121"/>
                  </a:cubicBezTo>
                  <a:close/>
                  <a:moveTo>
                    <a:pt x="144" y="125"/>
                  </a:moveTo>
                  <a:cubicBezTo>
                    <a:pt x="151" y="125"/>
                    <a:pt x="157" y="126"/>
                    <a:pt x="163" y="127"/>
                  </a:cubicBezTo>
                  <a:cubicBezTo>
                    <a:pt x="163" y="131"/>
                    <a:pt x="163" y="140"/>
                    <a:pt x="163" y="158"/>
                  </a:cubicBezTo>
                  <a:cubicBezTo>
                    <a:pt x="157" y="157"/>
                    <a:pt x="151" y="157"/>
                    <a:pt x="144" y="156"/>
                  </a:cubicBezTo>
                  <a:cubicBezTo>
                    <a:pt x="144" y="153"/>
                    <a:pt x="144" y="146"/>
                    <a:pt x="144" y="125"/>
                  </a:cubicBezTo>
                  <a:close/>
                  <a:moveTo>
                    <a:pt x="168" y="127"/>
                  </a:moveTo>
                  <a:cubicBezTo>
                    <a:pt x="174" y="128"/>
                    <a:pt x="180" y="128"/>
                    <a:pt x="186" y="129"/>
                  </a:cubicBezTo>
                  <a:cubicBezTo>
                    <a:pt x="186" y="132"/>
                    <a:pt x="186" y="139"/>
                    <a:pt x="186" y="160"/>
                  </a:cubicBezTo>
                  <a:cubicBezTo>
                    <a:pt x="180" y="160"/>
                    <a:pt x="174" y="159"/>
                    <a:pt x="168" y="159"/>
                  </a:cubicBezTo>
                  <a:cubicBezTo>
                    <a:pt x="168" y="155"/>
                    <a:pt x="168" y="147"/>
                    <a:pt x="168" y="127"/>
                  </a:cubicBezTo>
                  <a:close/>
                  <a:moveTo>
                    <a:pt x="192" y="129"/>
                  </a:moveTo>
                  <a:cubicBezTo>
                    <a:pt x="198" y="130"/>
                    <a:pt x="204" y="130"/>
                    <a:pt x="210" y="130"/>
                  </a:cubicBezTo>
                  <a:cubicBezTo>
                    <a:pt x="210" y="134"/>
                    <a:pt x="210" y="143"/>
                    <a:pt x="210" y="162"/>
                  </a:cubicBezTo>
                  <a:cubicBezTo>
                    <a:pt x="204" y="161"/>
                    <a:pt x="198" y="161"/>
                    <a:pt x="192" y="161"/>
                  </a:cubicBezTo>
                  <a:cubicBezTo>
                    <a:pt x="192" y="156"/>
                    <a:pt x="192" y="146"/>
                    <a:pt x="192" y="129"/>
                  </a:cubicBezTo>
                  <a:close/>
                  <a:moveTo>
                    <a:pt x="215" y="131"/>
                  </a:moveTo>
                  <a:cubicBezTo>
                    <a:pt x="222" y="131"/>
                    <a:pt x="228" y="131"/>
                    <a:pt x="234" y="132"/>
                  </a:cubicBezTo>
                  <a:cubicBezTo>
                    <a:pt x="234" y="136"/>
                    <a:pt x="234" y="145"/>
                    <a:pt x="234" y="163"/>
                  </a:cubicBezTo>
                  <a:cubicBezTo>
                    <a:pt x="228" y="162"/>
                    <a:pt x="222" y="162"/>
                    <a:pt x="215" y="162"/>
                  </a:cubicBezTo>
                  <a:cubicBezTo>
                    <a:pt x="215" y="157"/>
                    <a:pt x="215" y="149"/>
                    <a:pt x="215" y="131"/>
                  </a:cubicBezTo>
                  <a:close/>
                  <a:moveTo>
                    <a:pt x="239" y="132"/>
                  </a:moveTo>
                  <a:cubicBezTo>
                    <a:pt x="245" y="132"/>
                    <a:pt x="251" y="132"/>
                    <a:pt x="257" y="132"/>
                  </a:cubicBezTo>
                  <a:cubicBezTo>
                    <a:pt x="257" y="137"/>
                    <a:pt x="257" y="146"/>
                    <a:pt x="257" y="163"/>
                  </a:cubicBezTo>
                  <a:cubicBezTo>
                    <a:pt x="251" y="163"/>
                    <a:pt x="245" y="163"/>
                    <a:pt x="239" y="163"/>
                  </a:cubicBezTo>
                  <a:cubicBezTo>
                    <a:pt x="239" y="159"/>
                    <a:pt x="239" y="150"/>
                    <a:pt x="239" y="132"/>
                  </a:cubicBezTo>
                  <a:close/>
                  <a:moveTo>
                    <a:pt x="44" y="103"/>
                  </a:moveTo>
                  <a:cubicBezTo>
                    <a:pt x="44" y="108"/>
                    <a:pt x="44" y="117"/>
                    <a:pt x="44" y="133"/>
                  </a:cubicBezTo>
                  <a:cubicBezTo>
                    <a:pt x="38" y="131"/>
                    <a:pt x="32" y="128"/>
                    <a:pt x="27" y="126"/>
                  </a:cubicBezTo>
                  <a:cubicBezTo>
                    <a:pt x="27" y="123"/>
                    <a:pt x="27" y="116"/>
                    <a:pt x="27" y="96"/>
                  </a:cubicBezTo>
                  <a:cubicBezTo>
                    <a:pt x="32" y="98"/>
                    <a:pt x="38" y="101"/>
                    <a:pt x="44" y="103"/>
                  </a:cubicBezTo>
                  <a:close/>
                  <a:moveTo>
                    <a:pt x="50" y="135"/>
                  </a:moveTo>
                  <a:cubicBezTo>
                    <a:pt x="50" y="135"/>
                    <a:pt x="50" y="135"/>
                    <a:pt x="50" y="105"/>
                  </a:cubicBezTo>
                  <a:cubicBezTo>
                    <a:pt x="56" y="107"/>
                    <a:pt x="62" y="109"/>
                    <a:pt x="68" y="111"/>
                  </a:cubicBezTo>
                  <a:cubicBezTo>
                    <a:pt x="68" y="113"/>
                    <a:pt x="68" y="120"/>
                    <a:pt x="68" y="141"/>
                  </a:cubicBezTo>
                  <a:cubicBezTo>
                    <a:pt x="62" y="139"/>
                    <a:pt x="56" y="138"/>
                    <a:pt x="50" y="135"/>
                  </a:cubicBezTo>
                  <a:cubicBezTo>
                    <a:pt x="50" y="135"/>
                    <a:pt x="50" y="135"/>
                    <a:pt x="50" y="135"/>
                  </a:cubicBezTo>
                  <a:close/>
                  <a:moveTo>
                    <a:pt x="11" y="108"/>
                  </a:moveTo>
                  <a:cubicBezTo>
                    <a:pt x="11" y="108"/>
                    <a:pt x="11" y="108"/>
                    <a:pt x="11" y="86"/>
                  </a:cubicBezTo>
                  <a:cubicBezTo>
                    <a:pt x="14" y="88"/>
                    <a:pt x="18" y="91"/>
                    <a:pt x="22" y="93"/>
                  </a:cubicBezTo>
                  <a:cubicBezTo>
                    <a:pt x="22" y="97"/>
                    <a:pt x="22" y="106"/>
                    <a:pt x="22" y="123"/>
                  </a:cubicBezTo>
                  <a:cubicBezTo>
                    <a:pt x="16" y="118"/>
                    <a:pt x="11" y="113"/>
                    <a:pt x="11" y="108"/>
                  </a:cubicBezTo>
                  <a:close/>
                  <a:moveTo>
                    <a:pt x="73" y="142"/>
                  </a:moveTo>
                  <a:cubicBezTo>
                    <a:pt x="73" y="138"/>
                    <a:pt x="73" y="129"/>
                    <a:pt x="73" y="112"/>
                  </a:cubicBezTo>
                  <a:cubicBezTo>
                    <a:pt x="79" y="113"/>
                    <a:pt x="86" y="115"/>
                    <a:pt x="92" y="116"/>
                  </a:cubicBezTo>
                  <a:cubicBezTo>
                    <a:pt x="92" y="121"/>
                    <a:pt x="92" y="131"/>
                    <a:pt x="92" y="147"/>
                  </a:cubicBezTo>
                  <a:cubicBezTo>
                    <a:pt x="90" y="146"/>
                    <a:pt x="87" y="146"/>
                    <a:pt x="84" y="145"/>
                  </a:cubicBezTo>
                  <a:cubicBezTo>
                    <a:pt x="81" y="144"/>
                    <a:pt x="77" y="143"/>
                    <a:pt x="73" y="142"/>
                  </a:cubicBezTo>
                  <a:close/>
                  <a:moveTo>
                    <a:pt x="263" y="163"/>
                  </a:moveTo>
                  <a:cubicBezTo>
                    <a:pt x="263" y="159"/>
                    <a:pt x="263" y="151"/>
                    <a:pt x="263" y="132"/>
                  </a:cubicBezTo>
                  <a:cubicBezTo>
                    <a:pt x="266" y="132"/>
                    <a:pt x="268" y="132"/>
                    <a:pt x="270" y="132"/>
                  </a:cubicBezTo>
                  <a:cubicBezTo>
                    <a:pt x="274" y="132"/>
                    <a:pt x="278" y="132"/>
                    <a:pt x="281" y="132"/>
                  </a:cubicBezTo>
                  <a:cubicBezTo>
                    <a:pt x="281" y="137"/>
                    <a:pt x="281" y="146"/>
                    <a:pt x="281" y="163"/>
                  </a:cubicBezTo>
                  <a:cubicBezTo>
                    <a:pt x="278" y="163"/>
                    <a:pt x="274" y="163"/>
                    <a:pt x="270" y="163"/>
                  </a:cubicBezTo>
                  <a:cubicBezTo>
                    <a:pt x="268" y="163"/>
                    <a:pt x="266" y="163"/>
                    <a:pt x="263" y="163"/>
                  </a:cubicBezTo>
                  <a:close/>
                  <a:moveTo>
                    <a:pt x="456" y="145"/>
                  </a:moveTo>
                  <a:cubicBezTo>
                    <a:pt x="455" y="145"/>
                    <a:pt x="454" y="146"/>
                    <a:pt x="452" y="146"/>
                  </a:cubicBezTo>
                  <a:cubicBezTo>
                    <a:pt x="452" y="144"/>
                    <a:pt x="452" y="137"/>
                    <a:pt x="452" y="116"/>
                  </a:cubicBezTo>
                  <a:cubicBezTo>
                    <a:pt x="455" y="115"/>
                    <a:pt x="457" y="115"/>
                    <a:pt x="459" y="114"/>
                  </a:cubicBezTo>
                  <a:cubicBezTo>
                    <a:pt x="463" y="113"/>
                    <a:pt x="467" y="112"/>
                    <a:pt x="470" y="111"/>
                  </a:cubicBezTo>
                  <a:cubicBezTo>
                    <a:pt x="470" y="115"/>
                    <a:pt x="470" y="122"/>
                    <a:pt x="470" y="142"/>
                  </a:cubicBezTo>
                  <a:cubicBezTo>
                    <a:pt x="466" y="143"/>
                    <a:pt x="461" y="144"/>
                    <a:pt x="456" y="145"/>
                  </a:cubicBezTo>
                  <a:close/>
                  <a:moveTo>
                    <a:pt x="519" y="122"/>
                  </a:moveTo>
                  <a:cubicBezTo>
                    <a:pt x="519" y="117"/>
                    <a:pt x="519" y="108"/>
                    <a:pt x="519" y="93"/>
                  </a:cubicBezTo>
                  <a:cubicBezTo>
                    <a:pt x="524" y="90"/>
                    <a:pt x="527" y="87"/>
                    <a:pt x="530" y="85"/>
                  </a:cubicBezTo>
                  <a:cubicBezTo>
                    <a:pt x="530" y="91"/>
                    <a:pt x="530" y="98"/>
                    <a:pt x="530" y="108"/>
                  </a:cubicBezTo>
                  <a:cubicBezTo>
                    <a:pt x="530" y="113"/>
                    <a:pt x="526" y="118"/>
                    <a:pt x="519" y="122"/>
                  </a:cubicBezTo>
                  <a:close/>
                </a:path>
              </a:pathLst>
            </a:custGeom>
            <a:solidFill>
              <a:srgbClr val="7B348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0"/>
            <p:cNvSpPr/>
            <p:nvPr/>
          </p:nvSpPr>
          <p:spPr>
            <a:xfrm>
              <a:off x="3667126" y="2855913"/>
              <a:ext cx="461879"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975B0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40"/>
            <p:cNvSpPr/>
            <p:nvPr/>
          </p:nvSpPr>
          <p:spPr>
            <a:xfrm>
              <a:off x="3268663" y="2705101"/>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E5D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40"/>
            <p:cNvSpPr/>
            <p:nvPr/>
          </p:nvSpPr>
          <p:spPr>
            <a:xfrm>
              <a:off x="3254376" y="2692401"/>
              <a:ext cx="1238726"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3" y="172"/>
                    <a:pt x="377" y="169"/>
                  </a:cubicBezTo>
                  <a:cubicBezTo>
                    <a:pt x="377" y="169"/>
                    <a:pt x="377" y="169"/>
                    <a:pt x="378" y="169"/>
                  </a:cubicBezTo>
                  <a:cubicBezTo>
                    <a:pt x="379" y="169"/>
                    <a:pt x="379" y="169"/>
                    <a:pt x="380" y="168"/>
                  </a:cubicBezTo>
                  <a:cubicBezTo>
                    <a:pt x="409" y="165"/>
                    <a:pt x="435"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8" y="136"/>
                    <a:pt x="482" y="138"/>
                    <a:pt x="476" y="140"/>
                  </a:cubicBezTo>
                  <a:cubicBezTo>
                    <a:pt x="476" y="135"/>
                    <a:pt x="476" y="126"/>
                    <a:pt x="476" y="110"/>
                  </a:cubicBezTo>
                  <a:cubicBezTo>
                    <a:pt x="482" y="108"/>
                    <a:pt x="488" y="106"/>
                    <a:pt x="494" y="104"/>
                  </a:cubicBezTo>
                  <a:close/>
                  <a:moveTo>
                    <a:pt x="499" y="102"/>
                  </a:moveTo>
                  <a:cubicBezTo>
                    <a:pt x="504" y="100"/>
                    <a:pt x="509" y="98"/>
                    <a:pt x="514" y="95"/>
                  </a:cubicBezTo>
                  <a:cubicBezTo>
                    <a:pt x="514" y="100"/>
                    <a:pt x="514" y="109"/>
                    <a:pt x="514" y="126"/>
                  </a:cubicBezTo>
                  <a:cubicBezTo>
                    <a:pt x="509" y="128"/>
                    <a:pt x="504" y="130"/>
                    <a:pt x="499" y="132"/>
                  </a:cubicBezTo>
                  <a:cubicBezTo>
                    <a:pt x="499" y="129"/>
                    <a:pt x="499" y="121"/>
                    <a:pt x="499" y="102"/>
                  </a:cubicBezTo>
                  <a:close/>
                  <a:moveTo>
                    <a:pt x="305" y="132"/>
                  </a:moveTo>
                  <a:cubicBezTo>
                    <a:pt x="305" y="136"/>
                    <a:pt x="305" y="145"/>
                    <a:pt x="305" y="163"/>
                  </a:cubicBezTo>
                  <a:cubicBezTo>
                    <a:pt x="298" y="163"/>
                    <a:pt x="292" y="163"/>
                    <a:pt x="286" y="163"/>
                  </a:cubicBezTo>
                  <a:cubicBezTo>
                    <a:pt x="286" y="159"/>
                    <a:pt x="286" y="151"/>
                    <a:pt x="286" y="132"/>
                  </a:cubicBezTo>
                  <a:cubicBezTo>
                    <a:pt x="292" y="132"/>
                    <a:pt x="298" y="132"/>
                    <a:pt x="305" y="132"/>
                  </a:cubicBezTo>
                  <a:close/>
                  <a:moveTo>
                    <a:pt x="310" y="131"/>
                  </a:moveTo>
                  <a:cubicBezTo>
                    <a:pt x="316" y="131"/>
                    <a:pt x="322" y="131"/>
                    <a:pt x="328" y="131"/>
                  </a:cubicBezTo>
                  <a:cubicBezTo>
                    <a:pt x="328" y="135"/>
                    <a:pt x="328" y="143"/>
                    <a:pt x="328" y="162"/>
                  </a:cubicBezTo>
                  <a:cubicBezTo>
                    <a:pt x="322" y="162"/>
                    <a:pt x="316" y="162"/>
                    <a:pt x="310" y="162"/>
                  </a:cubicBezTo>
                  <a:cubicBezTo>
                    <a:pt x="310" y="158"/>
                    <a:pt x="310" y="150"/>
                    <a:pt x="310" y="131"/>
                  </a:cubicBezTo>
                  <a:close/>
                  <a:moveTo>
                    <a:pt x="334" y="130"/>
                  </a:moveTo>
                  <a:cubicBezTo>
                    <a:pt x="340" y="130"/>
                    <a:pt x="346" y="129"/>
                    <a:pt x="352" y="129"/>
                  </a:cubicBezTo>
                  <a:cubicBezTo>
                    <a:pt x="352" y="132"/>
                    <a:pt x="352" y="140"/>
                    <a:pt x="352" y="160"/>
                  </a:cubicBezTo>
                  <a:cubicBezTo>
                    <a:pt x="346" y="161"/>
                    <a:pt x="340" y="161"/>
                    <a:pt x="334" y="161"/>
                  </a:cubicBezTo>
                  <a:cubicBezTo>
                    <a:pt x="334" y="157"/>
                    <a:pt x="334" y="148"/>
                    <a:pt x="334" y="130"/>
                  </a:cubicBezTo>
                  <a:close/>
                  <a:moveTo>
                    <a:pt x="357" y="129"/>
                  </a:moveTo>
                  <a:cubicBezTo>
                    <a:pt x="363" y="128"/>
                    <a:pt x="369" y="128"/>
                    <a:pt x="376" y="127"/>
                  </a:cubicBezTo>
                  <a:cubicBezTo>
                    <a:pt x="376" y="127"/>
                    <a:pt x="376" y="127"/>
                    <a:pt x="376" y="127"/>
                  </a:cubicBezTo>
                  <a:cubicBezTo>
                    <a:pt x="376" y="127"/>
                    <a:pt x="376" y="127"/>
                    <a:pt x="376" y="158"/>
                  </a:cubicBezTo>
                  <a:cubicBezTo>
                    <a:pt x="369" y="159"/>
                    <a:pt x="363" y="159"/>
                    <a:pt x="357" y="160"/>
                  </a:cubicBezTo>
                  <a:cubicBezTo>
                    <a:pt x="357" y="155"/>
                    <a:pt x="357" y="145"/>
                    <a:pt x="357" y="129"/>
                  </a:cubicBezTo>
                  <a:close/>
                  <a:moveTo>
                    <a:pt x="380" y="126"/>
                  </a:moveTo>
                  <a:cubicBezTo>
                    <a:pt x="387" y="126"/>
                    <a:pt x="393" y="125"/>
                    <a:pt x="399" y="124"/>
                  </a:cubicBezTo>
                  <a:cubicBezTo>
                    <a:pt x="399" y="127"/>
                    <a:pt x="399" y="135"/>
                    <a:pt x="399" y="156"/>
                  </a:cubicBezTo>
                  <a:cubicBezTo>
                    <a:pt x="393" y="156"/>
                    <a:pt x="387" y="157"/>
                    <a:pt x="381" y="158"/>
                  </a:cubicBezTo>
                  <a:cubicBezTo>
                    <a:pt x="381" y="152"/>
                    <a:pt x="381" y="143"/>
                    <a:pt x="381" y="127"/>
                  </a:cubicBezTo>
                  <a:cubicBezTo>
                    <a:pt x="381" y="127"/>
                    <a:pt x="381" y="127"/>
                    <a:pt x="380" y="126"/>
                  </a:cubicBezTo>
                  <a:close/>
                  <a:moveTo>
                    <a:pt x="405" y="123"/>
                  </a:moveTo>
                  <a:cubicBezTo>
                    <a:pt x="411" y="123"/>
                    <a:pt x="417" y="122"/>
                    <a:pt x="423" y="121"/>
                  </a:cubicBezTo>
                  <a:cubicBezTo>
                    <a:pt x="423" y="124"/>
                    <a:pt x="423" y="133"/>
                    <a:pt x="423" y="152"/>
                  </a:cubicBezTo>
                  <a:cubicBezTo>
                    <a:pt x="417" y="153"/>
                    <a:pt x="411" y="154"/>
                    <a:pt x="405" y="155"/>
                  </a:cubicBezTo>
                  <a:cubicBezTo>
                    <a:pt x="405" y="150"/>
                    <a:pt x="405" y="140"/>
                    <a:pt x="405" y="123"/>
                  </a:cubicBezTo>
                  <a:close/>
                  <a:moveTo>
                    <a:pt x="428" y="120"/>
                  </a:moveTo>
                  <a:cubicBezTo>
                    <a:pt x="434" y="119"/>
                    <a:pt x="441" y="118"/>
                    <a:pt x="447" y="117"/>
                  </a:cubicBezTo>
                  <a:cubicBezTo>
                    <a:pt x="447" y="122"/>
                    <a:pt x="447" y="131"/>
                    <a:pt x="447" y="147"/>
                  </a:cubicBezTo>
                  <a:cubicBezTo>
                    <a:pt x="447" y="147"/>
                    <a:pt x="447" y="147"/>
                    <a:pt x="447" y="147"/>
                  </a:cubicBezTo>
                  <a:cubicBezTo>
                    <a:pt x="441" y="149"/>
                    <a:pt x="434" y="150"/>
                    <a:pt x="428" y="151"/>
                  </a:cubicBezTo>
                  <a:cubicBezTo>
                    <a:pt x="428" y="146"/>
                    <a:pt x="428" y="137"/>
                    <a:pt x="428" y="120"/>
                  </a:cubicBezTo>
                  <a:close/>
                  <a:moveTo>
                    <a:pt x="97" y="117"/>
                  </a:moveTo>
                  <a:cubicBezTo>
                    <a:pt x="102" y="118"/>
                    <a:pt x="109" y="119"/>
                    <a:pt x="115" y="120"/>
                  </a:cubicBezTo>
                  <a:cubicBezTo>
                    <a:pt x="115" y="124"/>
                    <a:pt x="115" y="132"/>
                    <a:pt x="115" y="151"/>
                  </a:cubicBezTo>
                  <a:cubicBezTo>
                    <a:pt x="108" y="150"/>
                    <a:pt x="102" y="149"/>
                    <a:pt x="97" y="148"/>
                  </a:cubicBezTo>
                  <a:cubicBezTo>
                    <a:pt x="97" y="147"/>
                    <a:pt x="97" y="147"/>
                    <a:pt x="97" y="147"/>
                  </a:cubicBezTo>
                  <a:cubicBezTo>
                    <a:pt x="97" y="147"/>
                    <a:pt x="97" y="147"/>
                    <a:pt x="97" y="117"/>
                  </a:cubicBezTo>
                  <a:close/>
                  <a:moveTo>
                    <a:pt x="121" y="121"/>
                  </a:moveTo>
                  <a:cubicBezTo>
                    <a:pt x="127" y="122"/>
                    <a:pt x="133" y="123"/>
                    <a:pt x="139" y="124"/>
                  </a:cubicBezTo>
                  <a:cubicBezTo>
                    <a:pt x="139" y="129"/>
                    <a:pt x="139" y="138"/>
                    <a:pt x="139" y="155"/>
                  </a:cubicBezTo>
                  <a:cubicBezTo>
                    <a:pt x="133" y="154"/>
                    <a:pt x="127" y="153"/>
                    <a:pt x="121" y="152"/>
                  </a:cubicBezTo>
                  <a:cubicBezTo>
                    <a:pt x="121" y="148"/>
                    <a:pt x="121" y="139"/>
                    <a:pt x="121" y="121"/>
                  </a:cubicBezTo>
                  <a:close/>
                  <a:moveTo>
                    <a:pt x="144" y="125"/>
                  </a:moveTo>
                  <a:cubicBezTo>
                    <a:pt x="150" y="125"/>
                    <a:pt x="156" y="126"/>
                    <a:pt x="163" y="127"/>
                  </a:cubicBezTo>
                  <a:cubicBezTo>
                    <a:pt x="163" y="131"/>
                    <a:pt x="163" y="140"/>
                    <a:pt x="163" y="158"/>
                  </a:cubicBezTo>
                  <a:cubicBezTo>
                    <a:pt x="156" y="157"/>
                    <a:pt x="150" y="157"/>
                    <a:pt x="144" y="156"/>
                  </a:cubicBezTo>
                  <a:cubicBezTo>
                    <a:pt x="144" y="153"/>
                    <a:pt x="144" y="146"/>
                    <a:pt x="144" y="125"/>
                  </a:cubicBezTo>
                  <a:close/>
                  <a:moveTo>
                    <a:pt x="168" y="127"/>
                  </a:moveTo>
                  <a:cubicBezTo>
                    <a:pt x="174" y="128"/>
                    <a:pt x="180" y="128"/>
                    <a:pt x="186" y="129"/>
                  </a:cubicBezTo>
                  <a:cubicBezTo>
                    <a:pt x="186" y="132"/>
                    <a:pt x="186" y="139"/>
                    <a:pt x="186" y="160"/>
                  </a:cubicBezTo>
                  <a:cubicBezTo>
                    <a:pt x="180" y="160"/>
                    <a:pt x="174" y="159"/>
                    <a:pt x="168" y="159"/>
                  </a:cubicBezTo>
                  <a:cubicBezTo>
                    <a:pt x="168" y="155"/>
                    <a:pt x="168" y="147"/>
                    <a:pt x="168" y="127"/>
                  </a:cubicBezTo>
                  <a:close/>
                  <a:moveTo>
                    <a:pt x="192" y="129"/>
                  </a:moveTo>
                  <a:cubicBezTo>
                    <a:pt x="198" y="130"/>
                    <a:pt x="204" y="130"/>
                    <a:pt x="210" y="130"/>
                  </a:cubicBezTo>
                  <a:cubicBezTo>
                    <a:pt x="210" y="134"/>
                    <a:pt x="210" y="143"/>
                    <a:pt x="210" y="162"/>
                  </a:cubicBezTo>
                  <a:cubicBezTo>
                    <a:pt x="204" y="161"/>
                    <a:pt x="198" y="161"/>
                    <a:pt x="192" y="161"/>
                  </a:cubicBezTo>
                  <a:cubicBezTo>
                    <a:pt x="192" y="156"/>
                    <a:pt x="192" y="146"/>
                    <a:pt x="192" y="129"/>
                  </a:cubicBezTo>
                  <a:close/>
                  <a:moveTo>
                    <a:pt x="215" y="131"/>
                  </a:moveTo>
                  <a:cubicBezTo>
                    <a:pt x="221" y="131"/>
                    <a:pt x="227" y="131"/>
                    <a:pt x="234" y="132"/>
                  </a:cubicBezTo>
                  <a:cubicBezTo>
                    <a:pt x="234" y="136"/>
                    <a:pt x="234" y="145"/>
                    <a:pt x="234" y="163"/>
                  </a:cubicBezTo>
                  <a:cubicBezTo>
                    <a:pt x="227" y="162"/>
                    <a:pt x="221" y="162"/>
                    <a:pt x="215" y="162"/>
                  </a:cubicBezTo>
                  <a:cubicBezTo>
                    <a:pt x="215" y="157"/>
                    <a:pt x="215" y="149"/>
                    <a:pt x="215" y="131"/>
                  </a:cubicBezTo>
                  <a:close/>
                  <a:moveTo>
                    <a:pt x="239" y="132"/>
                  </a:moveTo>
                  <a:cubicBezTo>
                    <a:pt x="245" y="132"/>
                    <a:pt x="251" y="132"/>
                    <a:pt x="257" y="132"/>
                  </a:cubicBezTo>
                  <a:cubicBezTo>
                    <a:pt x="257" y="137"/>
                    <a:pt x="257" y="146"/>
                    <a:pt x="257" y="163"/>
                  </a:cubicBezTo>
                  <a:cubicBezTo>
                    <a:pt x="251" y="163"/>
                    <a:pt x="245" y="163"/>
                    <a:pt x="239" y="163"/>
                  </a:cubicBezTo>
                  <a:cubicBezTo>
                    <a:pt x="239" y="159"/>
                    <a:pt x="239" y="150"/>
                    <a:pt x="239" y="132"/>
                  </a:cubicBezTo>
                  <a:close/>
                  <a:moveTo>
                    <a:pt x="44" y="103"/>
                  </a:moveTo>
                  <a:cubicBezTo>
                    <a:pt x="44" y="108"/>
                    <a:pt x="44" y="117"/>
                    <a:pt x="44" y="133"/>
                  </a:cubicBezTo>
                  <a:cubicBezTo>
                    <a:pt x="37" y="131"/>
                    <a:pt x="32" y="128"/>
                    <a:pt x="27" y="126"/>
                  </a:cubicBezTo>
                  <a:cubicBezTo>
                    <a:pt x="27" y="123"/>
                    <a:pt x="27" y="116"/>
                    <a:pt x="27" y="96"/>
                  </a:cubicBezTo>
                  <a:cubicBezTo>
                    <a:pt x="32" y="98"/>
                    <a:pt x="37" y="101"/>
                    <a:pt x="44" y="103"/>
                  </a:cubicBezTo>
                  <a:close/>
                  <a:moveTo>
                    <a:pt x="50" y="135"/>
                  </a:moveTo>
                  <a:cubicBezTo>
                    <a:pt x="50" y="135"/>
                    <a:pt x="50" y="135"/>
                    <a:pt x="50" y="105"/>
                  </a:cubicBezTo>
                  <a:cubicBezTo>
                    <a:pt x="55" y="107"/>
                    <a:pt x="61" y="109"/>
                    <a:pt x="68" y="111"/>
                  </a:cubicBezTo>
                  <a:cubicBezTo>
                    <a:pt x="68" y="113"/>
                    <a:pt x="68" y="120"/>
                    <a:pt x="68" y="141"/>
                  </a:cubicBezTo>
                  <a:cubicBezTo>
                    <a:pt x="61" y="139"/>
                    <a:pt x="55" y="138"/>
                    <a:pt x="50" y="135"/>
                  </a:cubicBezTo>
                  <a:cubicBezTo>
                    <a:pt x="50" y="135"/>
                    <a:pt x="50" y="135"/>
                    <a:pt x="50" y="135"/>
                  </a:cubicBezTo>
                  <a:close/>
                  <a:moveTo>
                    <a:pt x="11" y="108"/>
                  </a:moveTo>
                  <a:cubicBezTo>
                    <a:pt x="11" y="108"/>
                    <a:pt x="11" y="108"/>
                    <a:pt x="11" y="86"/>
                  </a:cubicBezTo>
                  <a:cubicBezTo>
                    <a:pt x="14" y="88"/>
                    <a:pt x="17" y="91"/>
                    <a:pt x="22" y="93"/>
                  </a:cubicBezTo>
                  <a:cubicBezTo>
                    <a:pt x="22" y="97"/>
                    <a:pt x="22" y="106"/>
                    <a:pt x="22" y="123"/>
                  </a:cubicBezTo>
                  <a:cubicBezTo>
                    <a:pt x="15" y="118"/>
                    <a:pt x="11" y="113"/>
                    <a:pt x="11" y="108"/>
                  </a:cubicBezTo>
                  <a:close/>
                  <a:moveTo>
                    <a:pt x="73" y="142"/>
                  </a:moveTo>
                  <a:cubicBezTo>
                    <a:pt x="73" y="138"/>
                    <a:pt x="73" y="129"/>
                    <a:pt x="73" y="112"/>
                  </a:cubicBezTo>
                  <a:cubicBezTo>
                    <a:pt x="79" y="113"/>
                    <a:pt x="85" y="115"/>
                    <a:pt x="92" y="116"/>
                  </a:cubicBezTo>
                  <a:cubicBezTo>
                    <a:pt x="92" y="121"/>
                    <a:pt x="92" y="131"/>
                    <a:pt x="92" y="147"/>
                  </a:cubicBezTo>
                  <a:cubicBezTo>
                    <a:pt x="89" y="146"/>
                    <a:pt x="86" y="146"/>
                    <a:pt x="84" y="145"/>
                  </a:cubicBezTo>
                  <a:cubicBezTo>
                    <a:pt x="80" y="144"/>
                    <a:pt x="76" y="143"/>
                    <a:pt x="73" y="142"/>
                  </a:cubicBezTo>
                  <a:close/>
                  <a:moveTo>
                    <a:pt x="263" y="163"/>
                  </a:moveTo>
                  <a:cubicBezTo>
                    <a:pt x="263" y="159"/>
                    <a:pt x="263" y="151"/>
                    <a:pt x="263" y="132"/>
                  </a:cubicBezTo>
                  <a:cubicBezTo>
                    <a:pt x="265" y="132"/>
                    <a:pt x="267" y="132"/>
                    <a:pt x="270" y="132"/>
                  </a:cubicBezTo>
                  <a:cubicBezTo>
                    <a:pt x="273" y="132"/>
                    <a:pt x="277" y="132"/>
                    <a:pt x="281" y="132"/>
                  </a:cubicBezTo>
                  <a:cubicBezTo>
                    <a:pt x="281" y="137"/>
                    <a:pt x="281" y="146"/>
                    <a:pt x="281" y="163"/>
                  </a:cubicBezTo>
                  <a:cubicBezTo>
                    <a:pt x="277" y="163"/>
                    <a:pt x="273" y="163"/>
                    <a:pt x="270" y="163"/>
                  </a:cubicBezTo>
                  <a:cubicBezTo>
                    <a:pt x="267" y="163"/>
                    <a:pt x="265" y="163"/>
                    <a:pt x="263" y="163"/>
                  </a:cubicBezTo>
                  <a:close/>
                  <a:moveTo>
                    <a:pt x="456" y="145"/>
                  </a:moveTo>
                  <a:cubicBezTo>
                    <a:pt x="454" y="145"/>
                    <a:pt x="453" y="146"/>
                    <a:pt x="452" y="146"/>
                  </a:cubicBezTo>
                  <a:cubicBezTo>
                    <a:pt x="452" y="144"/>
                    <a:pt x="452" y="137"/>
                    <a:pt x="452" y="116"/>
                  </a:cubicBezTo>
                  <a:cubicBezTo>
                    <a:pt x="454" y="115"/>
                    <a:pt x="456" y="115"/>
                    <a:pt x="459" y="114"/>
                  </a:cubicBezTo>
                  <a:cubicBezTo>
                    <a:pt x="463" y="113"/>
                    <a:pt x="466" y="112"/>
                    <a:pt x="470" y="111"/>
                  </a:cubicBezTo>
                  <a:cubicBezTo>
                    <a:pt x="470" y="115"/>
                    <a:pt x="470" y="122"/>
                    <a:pt x="470" y="142"/>
                  </a:cubicBezTo>
                  <a:cubicBezTo>
                    <a:pt x="465" y="143"/>
                    <a:pt x="460" y="144"/>
                    <a:pt x="456" y="145"/>
                  </a:cubicBezTo>
                  <a:close/>
                  <a:moveTo>
                    <a:pt x="519" y="122"/>
                  </a:moveTo>
                  <a:cubicBezTo>
                    <a:pt x="519" y="117"/>
                    <a:pt x="519" y="108"/>
                    <a:pt x="519" y="93"/>
                  </a:cubicBezTo>
                  <a:cubicBezTo>
                    <a:pt x="523" y="90"/>
                    <a:pt x="527" y="87"/>
                    <a:pt x="530" y="85"/>
                  </a:cubicBezTo>
                  <a:cubicBezTo>
                    <a:pt x="530" y="91"/>
                    <a:pt x="530" y="98"/>
                    <a:pt x="530" y="108"/>
                  </a:cubicBezTo>
                  <a:cubicBezTo>
                    <a:pt x="530" y="113"/>
                    <a:pt x="526" y="118"/>
                    <a:pt x="519" y="122"/>
                  </a:cubicBezTo>
                  <a:close/>
                </a:path>
              </a:pathLst>
            </a:custGeom>
            <a:solidFill>
              <a:srgbClr val="7B348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0"/>
            <p:cNvSpPr/>
            <p:nvPr/>
          </p:nvSpPr>
          <p:spPr>
            <a:xfrm>
              <a:off x="3625851" y="2736851"/>
              <a:ext cx="461879"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975B0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40"/>
            <p:cNvSpPr/>
            <p:nvPr/>
          </p:nvSpPr>
          <p:spPr>
            <a:xfrm>
              <a:off x="3324226" y="2546351"/>
              <a:ext cx="1213493" cy="404963"/>
            </a:xfrm>
            <a:custGeom>
              <a:avLst/>
              <a:gdLst/>
              <a:ahLst/>
              <a:cxnLst/>
              <a:rect l="l" t="t" r="r" b="b"/>
              <a:pathLst>
                <a:path w="529" h="163" extrusionOk="0">
                  <a:moveTo>
                    <a:pt x="264" y="0"/>
                  </a:moveTo>
                  <a:cubicBezTo>
                    <a:pt x="118" y="0"/>
                    <a:pt x="0" y="27"/>
                    <a:pt x="0" y="61"/>
                  </a:cubicBezTo>
                  <a:cubicBezTo>
                    <a:pt x="0" y="61"/>
                    <a:pt x="0" y="61"/>
                    <a:pt x="0" y="103"/>
                  </a:cubicBezTo>
                  <a:cubicBezTo>
                    <a:pt x="0" y="136"/>
                    <a:pt x="118" y="163"/>
                    <a:pt x="264" y="163"/>
                  </a:cubicBezTo>
                  <a:cubicBezTo>
                    <a:pt x="410" y="163"/>
                    <a:pt x="529" y="136"/>
                    <a:pt x="529" y="103"/>
                  </a:cubicBezTo>
                  <a:cubicBezTo>
                    <a:pt x="529" y="103"/>
                    <a:pt x="529" y="103"/>
                    <a:pt x="529" y="61"/>
                  </a:cubicBezTo>
                  <a:cubicBezTo>
                    <a:pt x="529" y="27"/>
                    <a:pt x="410" y="0"/>
                    <a:pt x="264" y="0"/>
                  </a:cubicBezTo>
                  <a:close/>
                </a:path>
              </a:pathLst>
            </a:custGeom>
            <a:solidFill>
              <a:srgbClr val="E5D6E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40"/>
            <p:cNvSpPr/>
            <p:nvPr/>
          </p:nvSpPr>
          <p:spPr>
            <a:xfrm>
              <a:off x="3309938" y="2533651"/>
              <a:ext cx="1238726" cy="431602"/>
            </a:xfrm>
            <a:custGeom>
              <a:avLst/>
              <a:gdLst/>
              <a:ahLst/>
              <a:cxnLst/>
              <a:rect l="l" t="t" r="r" b="b"/>
              <a:pathLst>
                <a:path w="540" h="174" extrusionOk="0">
                  <a:moveTo>
                    <a:pt x="270" y="0"/>
                  </a:moveTo>
                  <a:cubicBezTo>
                    <a:pt x="199" y="0"/>
                    <a:pt x="132" y="6"/>
                    <a:pt x="82" y="17"/>
                  </a:cubicBezTo>
                  <a:cubicBezTo>
                    <a:pt x="14" y="33"/>
                    <a:pt x="0" y="52"/>
                    <a:pt x="0" y="66"/>
                  </a:cubicBezTo>
                  <a:cubicBezTo>
                    <a:pt x="0" y="66"/>
                    <a:pt x="0" y="66"/>
                    <a:pt x="0" y="108"/>
                  </a:cubicBezTo>
                  <a:cubicBezTo>
                    <a:pt x="0" y="150"/>
                    <a:pt x="139" y="174"/>
                    <a:pt x="270" y="174"/>
                  </a:cubicBezTo>
                  <a:cubicBezTo>
                    <a:pt x="307" y="174"/>
                    <a:pt x="343" y="172"/>
                    <a:pt x="377" y="169"/>
                  </a:cubicBezTo>
                  <a:cubicBezTo>
                    <a:pt x="377" y="169"/>
                    <a:pt x="377" y="169"/>
                    <a:pt x="378" y="169"/>
                  </a:cubicBezTo>
                  <a:cubicBezTo>
                    <a:pt x="379" y="169"/>
                    <a:pt x="379" y="169"/>
                    <a:pt x="380" y="168"/>
                  </a:cubicBezTo>
                  <a:cubicBezTo>
                    <a:pt x="409" y="165"/>
                    <a:pt x="435" y="161"/>
                    <a:pt x="459" y="156"/>
                  </a:cubicBezTo>
                  <a:cubicBezTo>
                    <a:pt x="526" y="140"/>
                    <a:pt x="540" y="121"/>
                    <a:pt x="540" y="108"/>
                  </a:cubicBezTo>
                  <a:cubicBezTo>
                    <a:pt x="540" y="108"/>
                    <a:pt x="540" y="108"/>
                    <a:pt x="540" y="66"/>
                  </a:cubicBezTo>
                  <a:cubicBezTo>
                    <a:pt x="540" y="23"/>
                    <a:pt x="401" y="0"/>
                    <a:pt x="270" y="0"/>
                  </a:cubicBezTo>
                  <a:close/>
                  <a:moveTo>
                    <a:pt x="84" y="28"/>
                  </a:moveTo>
                  <a:cubicBezTo>
                    <a:pt x="134" y="16"/>
                    <a:pt x="200" y="10"/>
                    <a:pt x="270" y="10"/>
                  </a:cubicBezTo>
                  <a:cubicBezTo>
                    <a:pt x="341" y="10"/>
                    <a:pt x="407" y="16"/>
                    <a:pt x="456" y="28"/>
                  </a:cubicBezTo>
                  <a:cubicBezTo>
                    <a:pt x="492" y="36"/>
                    <a:pt x="530" y="50"/>
                    <a:pt x="530" y="66"/>
                  </a:cubicBezTo>
                  <a:cubicBezTo>
                    <a:pt x="530" y="81"/>
                    <a:pt x="492" y="95"/>
                    <a:pt x="456" y="103"/>
                  </a:cubicBezTo>
                  <a:cubicBezTo>
                    <a:pt x="407" y="115"/>
                    <a:pt x="341" y="121"/>
                    <a:pt x="270" y="121"/>
                  </a:cubicBezTo>
                  <a:cubicBezTo>
                    <a:pt x="200" y="121"/>
                    <a:pt x="134" y="115"/>
                    <a:pt x="84" y="103"/>
                  </a:cubicBezTo>
                  <a:cubicBezTo>
                    <a:pt x="49" y="95"/>
                    <a:pt x="11" y="81"/>
                    <a:pt x="11" y="66"/>
                  </a:cubicBezTo>
                  <a:cubicBezTo>
                    <a:pt x="11" y="50"/>
                    <a:pt x="49" y="36"/>
                    <a:pt x="84" y="28"/>
                  </a:cubicBezTo>
                  <a:close/>
                  <a:moveTo>
                    <a:pt x="494" y="104"/>
                  </a:moveTo>
                  <a:cubicBezTo>
                    <a:pt x="494" y="109"/>
                    <a:pt x="494" y="118"/>
                    <a:pt x="494" y="134"/>
                  </a:cubicBezTo>
                  <a:cubicBezTo>
                    <a:pt x="488" y="136"/>
                    <a:pt x="482" y="138"/>
                    <a:pt x="476" y="140"/>
                  </a:cubicBezTo>
                  <a:cubicBezTo>
                    <a:pt x="476" y="135"/>
                    <a:pt x="476" y="126"/>
                    <a:pt x="476" y="110"/>
                  </a:cubicBezTo>
                  <a:cubicBezTo>
                    <a:pt x="482" y="108"/>
                    <a:pt x="488" y="106"/>
                    <a:pt x="494" y="104"/>
                  </a:cubicBezTo>
                  <a:close/>
                  <a:moveTo>
                    <a:pt x="499" y="102"/>
                  </a:moveTo>
                  <a:cubicBezTo>
                    <a:pt x="504" y="100"/>
                    <a:pt x="509" y="98"/>
                    <a:pt x="514" y="95"/>
                  </a:cubicBezTo>
                  <a:cubicBezTo>
                    <a:pt x="514" y="100"/>
                    <a:pt x="514" y="109"/>
                    <a:pt x="514" y="126"/>
                  </a:cubicBezTo>
                  <a:cubicBezTo>
                    <a:pt x="509" y="128"/>
                    <a:pt x="504" y="130"/>
                    <a:pt x="499" y="132"/>
                  </a:cubicBezTo>
                  <a:cubicBezTo>
                    <a:pt x="499" y="129"/>
                    <a:pt x="499" y="121"/>
                    <a:pt x="499" y="102"/>
                  </a:cubicBezTo>
                  <a:close/>
                  <a:moveTo>
                    <a:pt x="305" y="132"/>
                  </a:moveTo>
                  <a:cubicBezTo>
                    <a:pt x="305" y="136"/>
                    <a:pt x="305" y="145"/>
                    <a:pt x="305" y="163"/>
                  </a:cubicBezTo>
                  <a:cubicBezTo>
                    <a:pt x="298" y="163"/>
                    <a:pt x="292" y="163"/>
                    <a:pt x="286" y="163"/>
                  </a:cubicBezTo>
                  <a:cubicBezTo>
                    <a:pt x="286" y="159"/>
                    <a:pt x="286" y="151"/>
                    <a:pt x="286" y="132"/>
                  </a:cubicBezTo>
                  <a:cubicBezTo>
                    <a:pt x="292" y="132"/>
                    <a:pt x="298" y="132"/>
                    <a:pt x="305" y="132"/>
                  </a:cubicBezTo>
                  <a:close/>
                  <a:moveTo>
                    <a:pt x="310" y="131"/>
                  </a:moveTo>
                  <a:cubicBezTo>
                    <a:pt x="316" y="131"/>
                    <a:pt x="322" y="131"/>
                    <a:pt x="328" y="131"/>
                  </a:cubicBezTo>
                  <a:cubicBezTo>
                    <a:pt x="328" y="135"/>
                    <a:pt x="328" y="143"/>
                    <a:pt x="328" y="162"/>
                  </a:cubicBezTo>
                  <a:cubicBezTo>
                    <a:pt x="322" y="162"/>
                    <a:pt x="316" y="162"/>
                    <a:pt x="310" y="162"/>
                  </a:cubicBezTo>
                  <a:cubicBezTo>
                    <a:pt x="310" y="158"/>
                    <a:pt x="310" y="150"/>
                    <a:pt x="310" y="131"/>
                  </a:cubicBezTo>
                  <a:close/>
                  <a:moveTo>
                    <a:pt x="334" y="130"/>
                  </a:moveTo>
                  <a:cubicBezTo>
                    <a:pt x="340" y="130"/>
                    <a:pt x="346" y="129"/>
                    <a:pt x="352" y="129"/>
                  </a:cubicBezTo>
                  <a:cubicBezTo>
                    <a:pt x="352" y="132"/>
                    <a:pt x="352" y="140"/>
                    <a:pt x="352" y="160"/>
                  </a:cubicBezTo>
                  <a:cubicBezTo>
                    <a:pt x="346" y="161"/>
                    <a:pt x="340" y="161"/>
                    <a:pt x="334" y="161"/>
                  </a:cubicBezTo>
                  <a:cubicBezTo>
                    <a:pt x="334" y="157"/>
                    <a:pt x="334" y="148"/>
                    <a:pt x="334" y="130"/>
                  </a:cubicBezTo>
                  <a:close/>
                  <a:moveTo>
                    <a:pt x="357" y="129"/>
                  </a:moveTo>
                  <a:cubicBezTo>
                    <a:pt x="363" y="128"/>
                    <a:pt x="369" y="128"/>
                    <a:pt x="376" y="127"/>
                  </a:cubicBezTo>
                  <a:cubicBezTo>
                    <a:pt x="376" y="127"/>
                    <a:pt x="376" y="127"/>
                    <a:pt x="376" y="127"/>
                  </a:cubicBezTo>
                  <a:cubicBezTo>
                    <a:pt x="376" y="127"/>
                    <a:pt x="376" y="127"/>
                    <a:pt x="376" y="158"/>
                  </a:cubicBezTo>
                  <a:cubicBezTo>
                    <a:pt x="369" y="159"/>
                    <a:pt x="363" y="159"/>
                    <a:pt x="357" y="160"/>
                  </a:cubicBezTo>
                  <a:cubicBezTo>
                    <a:pt x="357" y="155"/>
                    <a:pt x="357" y="145"/>
                    <a:pt x="357" y="129"/>
                  </a:cubicBezTo>
                  <a:close/>
                  <a:moveTo>
                    <a:pt x="380" y="126"/>
                  </a:moveTo>
                  <a:cubicBezTo>
                    <a:pt x="387" y="126"/>
                    <a:pt x="393" y="125"/>
                    <a:pt x="399" y="124"/>
                  </a:cubicBezTo>
                  <a:cubicBezTo>
                    <a:pt x="399" y="127"/>
                    <a:pt x="399" y="135"/>
                    <a:pt x="399" y="156"/>
                  </a:cubicBezTo>
                  <a:cubicBezTo>
                    <a:pt x="393" y="156"/>
                    <a:pt x="387" y="157"/>
                    <a:pt x="381" y="158"/>
                  </a:cubicBezTo>
                  <a:cubicBezTo>
                    <a:pt x="381" y="152"/>
                    <a:pt x="381" y="143"/>
                    <a:pt x="381" y="127"/>
                  </a:cubicBezTo>
                  <a:cubicBezTo>
                    <a:pt x="381" y="127"/>
                    <a:pt x="381" y="127"/>
                    <a:pt x="380" y="126"/>
                  </a:cubicBezTo>
                  <a:close/>
                  <a:moveTo>
                    <a:pt x="405" y="123"/>
                  </a:moveTo>
                  <a:cubicBezTo>
                    <a:pt x="411" y="123"/>
                    <a:pt x="417" y="122"/>
                    <a:pt x="423" y="121"/>
                  </a:cubicBezTo>
                  <a:cubicBezTo>
                    <a:pt x="423" y="124"/>
                    <a:pt x="423" y="133"/>
                    <a:pt x="423" y="152"/>
                  </a:cubicBezTo>
                  <a:cubicBezTo>
                    <a:pt x="417" y="153"/>
                    <a:pt x="411" y="154"/>
                    <a:pt x="405" y="155"/>
                  </a:cubicBezTo>
                  <a:cubicBezTo>
                    <a:pt x="405" y="150"/>
                    <a:pt x="405" y="140"/>
                    <a:pt x="405" y="123"/>
                  </a:cubicBezTo>
                  <a:close/>
                  <a:moveTo>
                    <a:pt x="428" y="120"/>
                  </a:moveTo>
                  <a:cubicBezTo>
                    <a:pt x="434" y="119"/>
                    <a:pt x="441" y="118"/>
                    <a:pt x="447" y="117"/>
                  </a:cubicBezTo>
                  <a:cubicBezTo>
                    <a:pt x="447" y="122"/>
                    <a:pt x="447" y="131"/>
                    <a:pt x="447" y="147"/>
                  </a:cubicBezTo>
                  <a:cubicBezTo>
                    <a:pt x="447" y="147"/>
                    <a:pt x="447" y="147"/>
                    <a:pt x="447" y="147"/>
                  </a:cubicBezTo>
                  <a:cubicBezTo>
                    <a:pt x="441" y="149"/>
                    <a:pt x="434" y="150"/>
                    <a:pt x="428" y="151"/>
                  </a:cubicBezTo>
                  <a:cubicBezTo>
                    <a:pt x="428" y="146"/>
                    <a:pt x="428" y="137"/>
                    <a:pt x="428" y="120"/>
                  </a:cubicBezTo>
                  <a:close/>
                  <a:moveTo>
                    <a:pt x="97" y="117"/>
                  </a:moveTo>
                  <a:cubicBezTo>
                    <a:pt x="102" y="118"/>
                    <a:pt x="109" y="119"/>
                    <a:pt x="115" y="120"/>
                  </a:cubicBezTo>
                  <a:cubicBezTo>
                    <a:pt x="115" y="124"/>
                    <a:pt x="115" y="132"/>
                    <a:pt x="115" y="151"/>
                  </a:cubicBezTo>
                  <a:cubicBezTo>
                    <a:pt x="108" y="150"/>
                    <a:pt x="102" y="149"/>
                    <a:pt x="97" y="148"/>
                  </a:cubicBezTo>
                  <a:cubicBezTo>
                    <a:pt x="97" y="147"/>
                    <a:pt x="97" y="147"/>
                    <a:pt x="97" y="147"/>
                  </a:cubicBezTo>
                  <a:cubicBezTo>
                    <a:pt x="97" y="147"/>
                    <a:pt x="97" y="147"/>
                    <a:pt x="97" y="117"/>
                  </a:cubicBezTo>
                  <a:close/>
                  <a:moveTo>
                    <a:pt x="121" y="121"/>
                  </a:moveTo>
                  <a:cubicBezTo>
                    <a:pt x="127" y="122"/>
                    <a:pt x="133" y="123"/>
                    <a:pt x="139" y="124"/>
                  </a:cubicBezTo>
                  <a:cubicBezTo>
                    <a:pt x="139" y="129"/>
                    <a:pt x="139" y="138"/>
                    <a:pt x="139" y="155"/>
                  </a:cubicBezTo>
                  <a:cubicBezTo>
                    <a:pt x="133" y="154"/>
                    <a:pt x="127" y="153"/>
                    <a:pt x="121" y="152"/>
                  </a:cubicBezTo>
                  <a:cubicBezTo>
                    <a:pt x="121" y="148"/>
                    <a:pt x="121" y="139"/>
                    <a:pt x="121" y="121"/>
                  </a:cubicBezTo>
                  <a:close/>
                  <a:moveTo>
                    <a:pt x="144" y="125"/>
                  </a:moveTo>
                  <a:cubicBezTo>
                    <a:pt x="150" y="125"/>
                    <a:pt x="156" y="126"/>
                    <a:pt x="163" y="127"/>
                  </a:cubicBezTo>
                  <a:cubicBezTo>
                    <a:pt x="163" y="131"/>
                    <a:pt x="163" y="140"/>
                    <a:pt x="163" y="158"/>
                  </a:cubicBezTo>
                  <a:cubicBezTo>
                    <a:pt x="156" y="157"/>
                    <a:pt x="150" y="157"/>
                    <a:pt x="144" y="156"/>
                  </a:cubicBezTo>
                  <a:cubicBezTo>
                    <a:pt x="144" y="153"/>
                    <a:pt x="144" y="146"/>
                    <a:pt x="144" y="125"/>
                  </a:cubicBezTo>
                  <a:close/>
                  <a:moveTo>
                    <a:pt x="168" y="127"/>
                  </a:moveTo>
                  <a:cubicBezTo>
                    <a:pt x="174" y="128"/>
                    <a:pt x="180" y="128"/>
                    <a:pt x="186" y="129"/>
                  </a:cubicBezTo>
                  <a:cubicBezTo>
                    <a:pt x="186" y="132"/>
                    <a:pt x="186" y="139"/>
                    <a:pt x="186" y="160"/>
                  </a:cubicBezTo>
                  <a:cubicBezTo>
                    <a:pt x="180" y="160"/>
                    <a:pt x="174" y="159"/>
                    <a:pt x="168" y="159"/>
                  </a:cubicBezTo>
                  <a:cubicBezTo>
                    <a:pt x="168" y="155"/>
                    <a:pt x="168" y="147"/>
                    <a:pt x="168" y="127"/>
                  </a:cubicBezTo>
                  <a:close/>
                  <a:moveTo>
                    <a:pt x="192" y="129"/>
                  </a:moveTo>
                  <a:cubicBezTo>
                    <a:pt x="198" y="130"/>
                    <a:pt x="204" y="130"/>
                    <a:pt x="210" y="130"/>
                  </a:cubicBezTo>
                  <a:cubicBezTo>
                    <a:pt x="210" y="134"/>
                    <a:pt x="210" y="143"/>
                    <a:pt x="210" y="162"/>
                  </a:cubicBezTo>
                  <a:cubicBezTo>
                    <a:pt x="204" y="161"/>
                    <a:pt x="198" y="161"/>
                    <a:pt x="192" y="161"/>
                  </a:cubicBezTo>
                  <a:cubicBezTo>
                    <a:pt x="192" y="156"/>
                    <a:pt x="192" y="146"/>
                    <a:pt x="192" y="129"/>
                  </a:cubicBezTo>
                  <a:close/>
                  <a:moveTo>
                    <a:pt x="215" y="131"/>
                  </a:moveTo>
                  <a:cubicBezTo>
                    <a:pt x="221" y="131"/>
                    <a:pt x="227" y="131"/>
                    <a:pt x="234" y="132"/>
                  </a:cubicBezTo>
                  <a:cubicBezTo>
                    <a:pt x="234" y="136"/>
                    <a:pt x="234" y="145"/>
                    <a:pt x="234" y="163"/>
                  </a:cubicBezTo>
                  <a:cubicBezTo>
                    <a:pt x="227" y="162"/>
                    <a:pt x="221" y="162"/>
                    <a:pt x="215" y="162"/>
                  </a:cubicBezTo>
                  <a:cubicBezTo>
                    <a:pt x="215" y="157"/>
                    <a:pt x="215" y="149"/>
                    <a:pt x="215" y="131"/>
                  </a:cubicBezTo>
                  <a:close/>
                  <a:moveTo>
                    <a:pt x="239" y="132"/>
                  </a:moveTo>
                  <a:cubicBezTo>
                    <a:pt x="245" y="132"/>
                    <a:pt x="251" y="132"/>
                    <a:pt x="257" y="132"/>
                  </a:cubicBezTo>
                  <a:cubicBezTo>
                    <a:pt x="257" y="137"/>
                    <a:pt x="257" y="146"/>
                    <a:pt x="257" y="163"/>
                  </a:cubicBezTo>
                  <a:cubicBezTo>
                    <a:pt x="251" y="163"/>
                    <a:pt x="245" y="163"/>
                    <a:pt x="239" y="163"/>
                  </a:cubicBezTo>
                  <a:cubicBezTo>
                    <a:pt x="239" y="159"/>
                    <a:pt x="239" y="150"/>
                    <a:pt x="239" y="132"/>
                  </a:cubicBezTo>
                  <a:close/>
                  <a:moveTo>
                    <a:pt x="44" y="103"/>
                  </a:moveTo>
                  <a:cubicBezTo>
                    <a:pt x="44" y="108"/>
                    <a:pt x="44" y="117"/>
                    <a:pt x="44" y="133"/>
                  </a:cubicBezTo>
                  <a:cubicBezTo>
                    <a:pt x="37" y="131"/>
                    <a:pt x="32" y="128"/>
                    <a:pt x="27" y="126"/>
                  </a:cubicBezTo>
                  <a:cubicBezTo>
                    <a:pt x="27" y="123"/>
                    <a:pt x="27" y="116"/>
                    <a:pt x="27" y="96"/>
                  </a:cubicBezTo>
                  <a:cubicBezTo>
                    <a:pt x="32" y="98"/>
                    <a:pt x="37" y="101"/>
                    <a:pt x="44" y="103"/>
                  </a:cubicBezTo>
                  <a:close/>
                  <a:moveTo>
                    <a:pt x="50" y="135"/>
                  </a:moveTo>
                  <a:cubicBezTo>
                    <a:pt x="50" y="135"/>
                    <a:pt x="50" y="135"/>
                    <a:pt x="50" y="105"/>
                  </a:cubicBezTo>
                  <a:cubicBezTo>
                    <a:pt x="55" y="107"/>
                    <a:pt x="61" y="109"/>
                    <a:pt x="68" y="111"/>
                  </a:cubicBezTo>
                  <a:cubicBezTo>
                    <a:pt x="68" y="113"/>
                    <a:pt x="68" y="120"/>
                    <a:pt x="68" y="141"/>
                  </a:cubicBezTo>
                  <a:cubicBezTo>
                    <a:pt x="61" y="139"/>
                    <a:pt x="55" y="138"/>
                    <a:pt x="50" y="135"/>
                  </a:cubicBezTo>
                  <a:cubicBezTo>
                    <a:pt x="50" y="135"/>
                    <a:pt x="50" y="135"/>
                    <a:pt x="50" y="135"/>
                  </a:cubicBezTo>
                  <a:close/>
                  <a:moveTo>
                    <a:pt x="11" y="108"/>
                  </a:moveTo>
                  <a:cubicBezTo>
                    <a:pt x="11" y="108"/>
                    <a:pt x="11" y="108"/>
                    <a:pt x="11" y="86"/>
                  </a:cubicBezTo>
                  <a:cubicBezTo>
                    <a:pt x="14" y="88"/>
                    <a:pt x="17" y="91"/>
                    <a:pt x="22" y="93"/>
                  </a:cubicBezTo>
                  <a:cubicBezTo>
                    <a:pt x="22" y="97"/>
                    <a:pt x="22" y="106"/>
                    <a:pt x="22" y="123"/>
                  </a:cubicBezTo>
                  <a:cubicBezTo>
                    <a:pt x="15" y="118"/>
                    <a:pt x="11" y="113"/>
                    <a:pt x="11" y="108"/>
                  </a:cubicBezTo>
                  <a:close/>
                  <a:moveTo>
                    <a:pt x="73" y="142"/>
                  </a:moveTo>
                  <a:cubicBezTo>
                    <a:pt x="73" y="138"/>
                    <a:pt x="73" y="129"/>
                    <a:pt x="73" y="112"/>
                  </a:cubicBezTo>
                  <a:cubicBezTo>
                    <a:pt x="79" y="113"/>
                    <a:pt x="85" y="115"/>
                    <a:pt x="92" y="116"/>
                  </a:cubicBezTo>
                  <a:cubicBezTo>
                    <a:pt x="92" y="121"/>
                    <a:pt x="92" y="131"/>
                    <a:pt x="92" y="147"/>
                  </a:cubicBezTo>
                  <a:cubicBezTo>
                    <a:pt x="89" y="146"/>
                    <a:pt x="86" y="146"/>
                    <a:pt x="84" y="145"/>
                  </a:cubicBezTo>
                  <a:cubicBezTo>
                    <a:pt x="80" y="144"/>
                    <a:pt x="76" y="143"/>
                    <a:pt x="73" y="142"/>
                  </a:cubicBezTo>
                  <a:close/>
                  <a:moveTo>
                    <a:pt x="263" y="163"/>
                  </a:moveTo>
                  <a:cubicBezTo>
                    <a:pt x="263" y="159"/>
                    <a:pt x="263" y="151"/>
                    <a:pt x="263" y="132"/>
                  </a:cubicBezTo>
                  <a:cubicBezTo>
                    <a:pt x="265" y="132"/>
                    <a:pt x="267" y="132"/>
                    <a:pt x="270" y="132"/>
                  </a:cubicBezTo>
                  <a:cubicBezTo>
                    <a:pt x="273" y="132"/>
                    <a:pt x="277" y="132"/>
                    <a:pt x="281" y="132"/>
                  </a:cubicBezTo>
                  <a:cubicBezTo>
                    <a:pt x="281" y="137"/>
                    <a:pt x="281" y="146"/>
                    <a:pt x="281" y="163"/>
                  </a:cubicBezTo>
                  <a:cubicBezTo>
                    <a:pt x="277" y="163"/>
                    <a:pt x="273" y="163"/>
                    <a:pt x="270" y="163"/>
                  </a:cubicBezTo>
                  <a:cubicBezTo>
                    <a:pt x="267" y="163"/>
                    <a:pt x="265" y="163"/>
                    <a:pt x="263" y="163"/>
                  </a:cubicBezTo>
                  <a:close/>
                  <a:moveTo>
                    <a:pt x="456" y="145"/>
                  </a:moveTo>
                  <a:cubicBezTo>
                    <a:pt x="454" y="145"/>
                    <a:pt x="453" y="146"/>
                    <a:pt x="452" y="146"/>
                  </a:cubicBezTo>
                  <a:cubicBezTo>
                    <a:pt x="452" y="144"/>
                    <a:pt x="452" y="137"/>
                    <a:pt x="452" y="116"/>
                  </a:cubicBezTo>
                  <a:cubicBezTo>
                    <a:pt x="454" y="115"/>
                    <a:pt x="456" y="115"/>
                    <a:pt x="459" y="114"/>
                  </a:cubicBezTo>
                  <a:cubicBezTo>
                    <a:pt x="463" y="113"/>
                    <a:pt x="466" y="112"/>
                    <a:pt x="470" y="111"/>
                  </a:cubicBezTo>
                  <a:cubicBezTo>
                    <a:pt x="470" y="115"/>
                    <a:pt x="470" y="122"/>
                    <a:pt x="470" y="142"/>
                  </a:cubicBezTo>
                  <a:cubicBezTo>
                    <a:pt x="465" y="143"/>
                    <a:pt x="460" y="144"/>
                    <a:pt x="456" y="145"/>
                  </a:cubicBezTo>
                  <a:close/>
                  <a:moveTo>
                    <a:pt x="519" y="122"/>
                  </a:moveTo>
                  <a:cubicBezTo>
                    <a:pt x="519" y="117"/>
                    <a:pt x="519" y="108"/>
                    <a:pt x="519" y="93"/>
                  </a:cubicBezTo>
                  <a:cubicBezTo>
                    <a:pt x="523" y="90"/>
                    <a:pt x="527" y="87"/>
                    <a:pt x="530" y="85"/>
                  </a:cubicBezTo>
                  <a:cubicBezTo>
                    <a:pt x="530" y="91"/>
                    <a:pt x="530" y="98"/>
                    <a:pt x="530" y="108"/>
                  </a:cubicBezTo>
                  <a:cubicBezTo>
                    <a:pt x="530" y="113"/>
                    <a:pt x="526" y="118"/>
                    <a:pt x="519" y="122"/>
                  </a:cubicBezTo>
                  <a:close/>
                </a:path>
              </a:pathLst>
            </a:custGeom>
            <a:solidFill>
              <a:srgbClr val="7B348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40"/>
            <p:cNvSpPr/>
            <p:nvPr/>
          </p:nvSpPr>
          <p:spPr>
            <a:xfrm>
              <a:off x="3681413" y="2578101"/>
              <a:ext cx="460283" cy="211177"/>
            </a:xfrm>
            <a:custGeom>
              <a:avLst/>
              <a:gdLst/>
              <a:ahLst/>
              <a:cxnLst/>
              <a:rect l="l" t="t" r="r" b="b"/>
              <a:pathLst>
                <a:path w="201" h="85" extrusionOk="0">
                  <a:moveTo>
                    <a:pt x="9" y="46"/>
                  </a:moveTo>
                  <a:cubicBezTo>
                    <a:pt x="27" y="44"/>
                    <a:pt x="27" y="44"/>
                    <a:pt x="27" y="44"/>
                  </a:cubicBezTo>
                  <a:cubicBezTo>
                    <a:pt x="28" y="46"/>
                    <a:pt x="30" y="48"/>
                    <a:pt x="32" y="50"/>
                  </a:cubicBezTo>
                  <a:cubicBezTo>
                    <a:pt x="34" y="51"/>
                    <a:pt x="35" y="52"/>
                    <a:pt x="37" y="53"/>
                  </a:cubicBezTo>
                  <a:cubicBezTo>
                    <a:pt x="19" y="55"/>
                    <a:pt x="19" y="55"/>
                    <a:pt x="19" y="55"/>
                  </a:cubicBezTo>
                  <a:cubicBezTo>
                    <a:pt x="28" y="63"/>
                    <a:pt x="28" y="63"/>
                    <a:pt x="28" y="63"/>
                  </a:cubicBezTo>
                  <a:cubicBezTo>
                    <a:pt x="47" y="61"/>
                    <a:pt x="47" y="61"/>
                    <a:pt x="47" y="61"/>
                  </a:cubicBezTo>
                  <a:cubicBezTo>
                    <a:pt x="73" y="78"/>
                    <a:pt x="111" y="85"/>
                    <a:pt x="152" y="81"/>
                  </a:cubicBezTo>
                  <a:cubicBezTo>
                    <a:pt x="179" y="78"/>
                    <a:pt x="193" y="72"/>
                    <a:pt x="201" y="64"/>
                  </a:cubicBezTo>
                  <a:cubicBezTo>
                    <a:pt x="181" y="60"/>
                    <a:pt x="181" y="60"/>
                    <a:pt x="181" y="60"/>
                  </a:cubicBezTo>
                  <a:cubicBezTo>
                    <a:pt x="174" y="66"/>
                    <a:pt x="164" y="69"/>
                    <a:pt x="148" y="71"/>
                  </a:cubicBezTo>
                  <a:cubicBezTo>
                    <a:pt x="123" y="73"/>
                    <a:pt x="100" y="69"/>
                    <a:pt x="82" y="57"/>
                  </a:cubicBezTo>
                  <a:cubicBezTo>
                    <a:pt x="137" y="52"/>
                    <a:pt x="137" y="52"/>
                    <a:pt x="137" y="52"/>
                  </a:cubicBezTo>
                  <a:cubicBezTo>
                    <a:pt x="128" y="44"/>
                    <a:pt x="128" y="44"/>
                    <a:pt x="128" y="44"/>
                  </a:cubicBezTo>
                  <a:cubicBezTo>
                    <a:pt x="71" y="50"/>
                    <a:pt x="71" y="50"/>
                    <a:pt x="71" y="50"/>
                  </a:cubicBezTo>
                  <a:cubicBezTo>
                    <a:pt x="68" y="48"/>
                    <a:pt x="67" y="47"/>
                    <a:pt x="65" y="45"/>
                  </a:cubicBezTo>
                  <a:cubicBezTo>
                    <a:pt x="63" y="44"/>
                    <a:pt x="62" y="42"/>
                    <a:pt x="61" y="41"/>
                  </a:cubicBezTo>
                  <a:cubicBezTo>
                    <a:pt x="118" y="35"/>
                    <a:pt x="118" y="35"/>
                    <a:pt x="118" y="35"/>
                  </a:cubicBezTo>
                  <a:cubicBezTo>
                    <a:pt x="109" y="28"/>
                    <a:pt x="109" y="28"/>
                    <a:pt x="109" y="28"/>
                  </a:cubicBezTo>
                  <a:cubicBezTo>
                    <a:pt x="55" y="33"/>
                    <a:pt x="55" y="33"/>
                    <a:pt x="55" y="33"/>
                  </a:cubicBezTo>
                  <a:cubicBezTo>
                    <a:pt x="48" y="23"/>
                    <a:pt x="53" y="14"/>
                    <a:pt x="79" y="11"/>
                  </a:cubicBezTo>
                  <a:cubicBezTo>
                    <a:pt x="96" y="10"/>
                    <a:pt x="110" y="11"/>
                    <a:pt x="125" y="15"/>
                  </a:cubicBezTo>
                  <a:cubicBezTo>
                    <a:pt x="134" y="9"/>
                    <a:pt x="134" y="9"/>
                    <a:pt x="134" y="9"/>
                  </a:cubicBezTo>
                  <a:cubicBezTo>
                    <a:pt x="112" y="1"/>
                    <a:pt x="88" y="0"/>
                    <a:pt x="66" y="2"/>
                  </a:cubicBezTo>
                  <a:cubicBezTo>
                    <a:pt x="27" y="6"/>
                    <a:pt x="9" y="19"/>
                    <a:pt x="20" y="36"/>
                  </a:cubicBezTo>
                  <a:cubicBezTo>
                    <a:pt x="0" y="38"/>
                    <a:pt x="0" y="38"/>
                    <a:pt x="0" y="38"/>
                  </a:cubicBezTo>
                  <a:cubicBezTo>
                    <a:pt x="9" y="46"/>
                    <a:pt x="9" y="46"/>
                    <a:pt x="9" y="46"/>
                  </a:cubicBezTo>
                  <a:close/>
                </a:path>
              </a:pathLst>
            </a:custGeom>
            <a:solidFill>
              <a:srgbClr val="7B348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64" name="Google Shape;464;p40"/>
          <p:cNvCxnSpPr/>
          <p:nvPr/>
        </p:nvCxnSpPr>
        <p:spPr>
          <a:xfrm>
            <a:off x="4310108" y="4804707"/>
            <a:ext cx="1168500" cy="3600"/>
          </a:xfrm>
          <a:prstGeom prst="straightConnector1">
            <a:avLst/>
          </a:prstGeom>
          <a:noFill/>
          <a:ln w="9525" cap="rnd" cmpd="sng">
            <a:solidFill>
              <a:srgbClr val="FED561"/>
            </a:solidFill>
            <a:prstDash val="solid"/>
            <a:round/>
            <a:headEnd type="oval" w="med" len="med"/>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3" name="Google Shape;523;p46"/>
          <p:cNvSpPr txBox="1">
            <a:spLocks noGrp="1"/>
          </p:cNvSpPr>
          <p:nvPr>
            <p:ph type="body" idx="1"/>
          </p:nvPr>
        </p:nvSpPr>
        <p:spPr>
          <a:xfrm>
            <a:off x="1676399" y="1462520"/>
            <a:ext cx="8746435" cy="412805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2"/>
              </a:buClr>
              <a:buSzPts val="3500"/>
              <a:buNone/>
            </a:pPr>
            <a:r>
              <a:rPr lang="nl-NL" dirty="0"/>
              <a:t>Wat krijgt u in de Beschikbarepremieregeling?</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2" name="Google Shape;532;p47"/>
          <p:cNvSpPr txBox="1">
            <a:spLocks noGrp="1"/>
          </p:cNvSpPr>
          <p:nvPr>
            <p:ph sz="quarter" idx="1001"/>
          </p:nvPr>
        </p:nvSpPr>
        <p:spPr>
          <a:xfrm>
            <a:off x="2602599" y="1687311"/>
            <a:ext cx="8683200" cy="4140000"/>
          </a:xfrm>
          <a:prstGeom prst="rect">
            <a:avLst/>
          </a:prstGeom>
          <a:noFill/>
          <a:ln>
            <a:noFill/>
          </a:ln>
        </p:spPr>
        <p:txBody>
          <a:bodyPr spcFirstLastPara="1" wrap="square" lIns="0" tIns="0" rIns="0" bIns="0" anchor="t" anchorCtr="0">
            <a:noAutofit/>
          </a:bodyPr>
          <a:lstStyle/>
          <a:p>
            <a:pPr marL="25400" lvl="0" indent="0" algn="l" rtl="0">
              <a:lnSpc>
                <a:spcPct val="130000"/>
              </a:lnSpc>
              <a:spcBef>
                <a:spcPts val="0"/>
              </a:spcBef>
              <a:spcAft>
                <a:spcPts val="0"/>
              </a:spcAft>
              <a:buClr>
                <a:schemeClr val="dk1"/>
              </a:buClr>
              <a:buSzPts val="1400"/>
              <a:buNone/>
            </a:pPr>
            <a:r>
              <a:rPr lang="nl-NL" sz="1400" b="1" dirty="0">
                <a:solidFill>
                  <a:schemeClr val="dk1"/>
                </a:solidFill>
              </a:rPr>
              <a:t>Ouderdomspensioen:</a:t>
            </a:r>
            <a:endParaRPr dirty="0"/>
          </a:p>
          <a:p>
            <a:pPr marL="774700" lvl="1" indent="-292100" algn="l" rtl="0">
              <a:lnSpc>
                <a:spcPct val="130000"/>
              </a:lnSpc>
              <a:spcBef>
                <a:spcPts val="0"/>
              </a:spcBef>
              <a:spcAft>
                <a:spcPts val="0"/>
              </a:spcAft>
              <a:buClr>
                <a:schemeClr val="dk1"/>
              </a:buClr>
              <a:buSzPts val="1400"/>
              <a:buFont typeface="Open Sans"/>
              <a:buChar char="–"/>
            </a:pPr>
            <a:r>
              <a:rPr lang="nl-NL" sz="1400" dirty="0">
                <a:solidFill>
                  <a:schemeClr val="dk1"/>
                </a:solidFill>
              </a:rPr>
              <a:t>pensioenleeftijd is standaard 68 (maar u kunt ook eerder of later met pensioen)</a:t>
            </a:r>
            <a:endParaRPr dirty="0"/>
          </a:p>
          <a:p>
            <a:pPr marL="774700" lvl="1" indent="-292100" algn="l" rtl="0">
              <a:lnSpc>
                <a:spcPct val="130000"/>
              </a:lnSpc>
              <a:spcBef>
                <a:spcPts val="0"/>
              </a:spcBef>
              <a:spcAft>
                <a:spcPts val="0"/>
              </a:spcAft>
              <a:buClr>
                <a:srgbClr val="7030A0"/>
              </a:buClr>
              <a:buSzPts val="1400"/>
              <a:buFont typeface="Open Sans"/>
              <a:buChar char="–"/>
            </a:pPr>
            <a:r>
              <a:rPr lang="nl-NL" sz="1400" dirty="0"/>
              <a:t>standaard</a:t>
            </a:r>
            <a:r>
              <a:rPr lang="nl-NL" sz="1400" dirty="0">
                <a:solidFill>
                  <a:srgbClr val="7030A0"/>
                </a:solidFill>
              </a:rPr>
              <a:t> </a:t>
            </a:r>
            <a:r>
              <a:rPr lang="nl-NL" sz="1400" dirty="0">
                <a:solidFill>
                  <a:schemeClr val="dk1"/>
                </a:solidFill>
              </a:rPr>
              <a:t>variabele uitkering en dus op voorhand onzeker</a:t>
            </a:r>
            <a:endParaRPr dirty="0"/>
          </a:p>
          <a:p>
            <a:pPr marL="774700" lvl="1" indent="-317500" algn="l" rtl="0">
              <a:lnSpc>
                <a:spcPct val="130000"/>
              </a:lnSpc>
              <a:spcBef>
                <a:spcPts val="0"/>
              </a:spcBef>
              <a:spcAft>
                <a:spcPts val="0"/>
              </a:spcAft>
              <a:buClr>
                <a:srgbClr val="7030A0"/>
              </a:buClr>
              <a:buSzPts val="1800"/>
              <a:buFont typeface="Open Sans"/>
              <a:buChar char="–"/>
            </a:pPr>
            <a:r>
              <a:rPr lang="nl-NL" sz="1400" dirty="0" err="1">
                <a:solidFill>
                  <a:schemeClr val="dk1"/>
                </a:solidFill>
              </a:rPr>
              <a:t>bijsparen</a:t>
            </a:r>
            <a:r>
              <a:rPr lang="nl-NL" sz="1400" dirty="0">
                <a:solidFill>
                  <a:schemeClr val="dk1"/>
                </a:solidFill>
              </a:rPr>
              <a:t> soms mogelijk</a:t>
            </a:r>
            <a:endParaRPr dirty="0"/>
          </a:p>
          <a:p>
            <a:pPr marL="25400" lvl="0" indent="0" algn="l" rtl="0">
              <a:lnSpc>
                <a:spcPct val="130000"/>
              </a:lnSpc>
              <a:spcBef>
                <a:spcPts val="400"/>
              </a:spcBef>
              <a:spcAft>
                <a:spcPts val="0"/>
              </a:spcAft>
              <a:buClr>
                <a:schemeClr val="dk1"/>
              </a:buClr>
              <a:buSzPts val="1400"/>
              <a:buNone/>
            </a:pPr>
            <a:endParaRPr sz="1400" dirty="0">
              <a:solidFill>
                <a:schemeClr val="dk1"/>
              </a:solidFill>
            </a:endParaRPr>
          </a:p>
          <a:p>
            <a:pPr marL="25400" lvl="0" indent="0" algn="l" rtl="0">
              <a:lnSpc>
                <a:spcPct val="130000"/>
              </a:lnSpc>
              <a:spcBef>
                <a:spcPts val="400"/>
              </a:spcBef>
              <a:spcAft>
                <a:spcPts val="0"/>
              </a:spcAft>
              <a:buClr>
                <a:schemeClr val="dk1"/>
              </a:buClr>
              <a:buSzPts val="1400"/>
              <a:buNone/>
            </a:pPr>
            <a:r>
              <a:rPr lang="nl-NL" sz="1400" b="1" dirty="0">
                <a:solidFill>
                  <a:schemeClr val="dk1"/>
                </a:solidFill>
              </a:rPr>
              <a:t>Als u overlijdt krijgen uw partner en kinderen Partner- en wezenpensioen: </a:t>
            </a:r>
            <a:endParaRPr dirty="0"/>
          </a:p>
          <a:p>
            <a:pPr marL="774700" lvl="1" indent="-292100" algn="l" rtl="0">
              <a:lnSpc>
                <a:spcPct val="130000"/>
              </a:lnSpc>
              <a:spcBef>
                <a:spcPts val="400"/>
              </a:spcBef>
              <a:spcAft>
                <a:spcPts val="0"/>
              </a:spcAft>
              <a:buClr>
                <a:schemeClr val="dk1"/>
              </a:buClr>
              <a:buSzPts val="1400"/>
              <a:buFont typeface="Open Sans"/>
              <a:buChar char="–"/>
            </a:pPr>
            <a:r>
              <a:rPr lang="nl-NL" sz="1400" dirty="0">
                <a:solidFill>
                  <a:schemeClr val="dk1"/>
                </a:solidFill>
              </a:rPr>
              <a:t>tenzij u aan ons doorgaf hiervan af te zien in ruil voor </a:t>
            </a:r>
            <a:r>
              <a:rPr lang="nl-NL" sz="1400" dirty="0"/>
              <a:t>een hoger ouderdomspensioen (later meer hierover)</a:t>
            </a:r>
            <a:endParaRPr dirty="0"/>
          </a:p>
          <a:p>
            <a:pPr marL="774700" lvl="1" indent="-292100" algn="l" rtl="0">
              <a:lnSpc>
                <a:spcPct val="130000"/>
              </a:lnSpc>
              <a:spcBef>
                <a:spcPts val="400"/>
              </a:spcBef>
              <a:spcAft>
                <a:spcPts val="0"/>
              </a:spcAft>
              <a:buClr>
                <a:schemeClr val="dk1"/>
              </a:buClr>
              <a:buSzPts val="1400"/>
              <a:buFont typeface="Open Sans"/>
              <a:buChar char="–"/>
            </a:pPr>
            <a:r>
              <a:rPr lang="nl-NL" sz="1400" dirty="0">
                <a:solidFill>
                  <a:schemeClr val="dk1"/>
                </a:solidFill>
              </a:rPr>
              <a:t>de hoogte is afhankelijk van veel factoren en </a:t>
            </a:r>
            <a:r>
              <a:rPr lang="nl-NL" sz="1400" dirty="0"/>
              <a:t>anders dan in de Middelloonregeling</a:t>
            </a:r>
            <a:r>
              <a:rPr lang="nl-NL" sz="1400" dirty="0">
                <a:solidFill>
                  <a:schemeClr val="dk1"/>
                </a:solidFill>
              </a:rPr>
              <a:t>!</a:t>
            </a:r>
            <a:endParaRPr dirty="0"/>
          </a:p>
          <a:p>
            <a:pPr marL="54899" lvl="0" indent="0" algn="l" rtl="0">
              <a:lnSpc>
                <a:spcPct val="130000"/>
              </a:lnSpc>
              <a:spcBef>
                <a:spcPts val="400"/>
              </a:spcBef>
              <a:spcAft>
                <a:spcPts val="0"/>
              </a:spcAft>
              <a:buClr>
                <a:schemeClr val="dk1"/>
              </a:buClr>
              <a:buSzPts val="1400"/>
              <a:buNone/>
            </a:pPr>
            <a:endParaRPr sz="1400" b="1" dirty="0">
              <a:solidFill>
                <a:schemeClr val="dk1"/>
              </a:solidFill>
            </a:endParaRPr>
          </a:p>
          <a:p>
            <a:pPr marL="25400" lvl="0" indent="0" algn="l" rtl="0">
              <a:lnSpc>
                <a:spcPct val="130000"/>
              </a:lnSpc>
              <a:spcBef>
                <a:spcPts val="400"/>
              </a:spcBef>
              <a:spcAft>
                <a:spcPts val="0"/>
              </a:spcAft>
              <a:buClr>
                <a:schemeClr val="dk1"/>
              </a:buClr>
              <a:buSzPts val="1400"/>
              <a:buNone/>
            </a:pPr>
            <a:r>
              <a:rPr lang="nl-NL" sz="1400" b="1" dirty="0">
                <a:solidFill>
                  <a:schemeClr val="dk1"/>
                </a:solidFill>
              </a:rPr>
              <a:t>Als u arbeidsongeschikt wordt:</a:t>
            </a:r>
            <a:endParaRPr dirty="0"/>
          </a:p>
          <a:p>
            <a:pPr marL="774700" lvl="1" indent="-292100" algn="l" rtl="0">
              <a:lnSpc>
                <a:spcPct val="130000"/>
              </a:lnSpc>
              <a:spcBef>
                <a:spcPts val="400"/>
              </a:spcBef>
              <a:spcAft>
                <a:spcPts val="0"/>
              </a:spcAft>
              <a:buClr>
                <a:schemeClr val="dk1"/>
              </a:buClr>
              <a:buSzPts val="1400"/>
              <a:buFont typeface="Open Sans"/>
              <a:buChar char="–"/>
            </a:pPr>
            <a:r>
              <a:rPr lang="nl-NL" sz="1400" dirty="0">
                <a:solidFill>
                  <a:schemeClr val="dk1"/>
                </a:solidFill>
              </a:rPr>
              <a:t>arbeidsongeschiktheidspensioen</a:t>
            </a:r>
            <a:endParaRPr dirty="0"/>
          </a:p>
          <a:p>
            <a:pPr marL="774700" lvl="1" indent="-292100" algn="l" rtl="0">
              <a:lnSpc>
                <a:spcPct val="130000"/>
              </a:lnSpc>
              <a:spcBef>
                <a:spcPts val="400"/>
              </a:spcBef>
              <a:spcAft>
                <a:spcPts val="0"/>
              </a:spcAft>
              <a:buClr>
                <a:schemeClr val="dk1"/>
              </a:buClr>
              <a:buSzPts val="1400"/>
              <a:buFont typeface="Open Sans"/>
              <a:buChar char="–"/>
            </a:pPr>
            <a:r>
              <a:rPr lang="nl-NL" sz="1400" dirty="0">
                <a:solidFill>
                  <a:schemeClr val="dk1"/>
                </a:solidFill>
              </a:rPr>
              <a:t>en uw opbouw loopt gratis door (‘premievrije voortzetting’)</a:t>
            </a:r>
            <a:endParaRPr sz="1400" dirty="0"/>
          </a:p>
        </p:txBody>
      </p:sp>
      <p:sp>
        <p:nvSpPr>
          <p:cNvPr id="529" name="Google Shape;529;p47"/>
          <p:cNvSpPr txBox="1">
            <a:spLocks noGrp="1"/>
          </p:cNvSpPr>
          <p:nvPr>
            <p:ph type="sldNum" sz="quarter" idx="1004"/>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fld id="{00000000-1234-1234-1234-123412341234}" type="slidenum">
              <a:rPr lang="nl-NL"/>
              <a:pPr marL="0" lvl="0" indent="0" algn="l" rtl="0">
                <a:lnSpc>
                  <a:spcPct val="100000"/>
                </a:lnSpc>
                <a:spcBef>
                  <a:spcPts val="0"/>
                </a:spcBef>
                <a:spcAft>
                  <a:spcPts val="0"/>
                </a:spcAft>
                <a:buSzPts val="1400"/>
                <a:buNone/>
              </a:pPr>
              <a:t>9</a:t>
            </a:fld>
            <a:endParaRPr/>
          </a:p>
        </p:txBody>
      </p:sp>
      <p:sp>
        <p:nvSpPr>
          <p:cNvPr id="531" name="Google Shape;531;p47"/>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2"/>
              </a:buClr>
              <a:buSzPts val="2700"/>
              <a:buFont typeface="Arial"/>
              <a:buNone/>
            </a:pPr>
            <a:r>
              <a:rPr lang="nl-NL" dirty="0"/>
              <a:t>Wat biedt de Beschikbarepremieregeling?</a:t>
            </a:r>
            <a:endParaRPr dirty="0"/>
          </a:p>
          <a:p>
            <a:pPr marL="0" lvl="0" indent="0" algn="l" rtl="0">
              <a:lnSpc>
                <a:spcPct val="100000"/>
              </a:lnSpc>
              <a:spcBef>
                <a:spcPts val="0"/>
              </a:spcBef>
              <a:spcAft>
                <a:spcPts val="0"/>
              </a:spcAft>
              <a:buClr>
                <a:schemeClr val="accent2"/>
              </a:buClr>
              <a:buSzPts val="2700"/>
              <a:buFont typeface="Arial"/>
              <a:buNone/>
            </a:pPr>
            <a:endParaRPr dirty="0"/>
          </a:p>
        </p:txBody>
      </p:sp>
      <p:pic>
        <p:nvPicPr>
          <p:cNvPr id="533" name="Google Shape;533;p47"/>
          <p:cNvPicPr preferRelativeResize="0"/>
          <p:nvPr/>
        </p:nvPicPr>
        <p:blipFill rotWithShape="1">
          <a:blip r:embed="rId3">
            <a:alphaModFix/>
            <a:duotone>
              <a:schemeClr val="accent2">
                <a:shade val="45000"/>
                <a:satMod val="135000"/>
              </a:schemeClr>
              <a:prstClr val="white"/>
            </a:duotone>
          </a:blip>
          <a:srcRect/>
          <a:stretch/>
        </p:blipFill>
        <p:spPr>
          <a:xfrm>
            <a:off x="1212400" y="4747311"/>
            <a:ext cx="1080000" cy="1080000"/>
          </a:xfrm>
          <a:prstGeom prst="rect">
            <a:avLst/>
          </a:prstGeom>
          <a:noFill/>
          <a:ln>
            <a:noFill/>
          </a:ln>
        </p:spPr>
      </p:pic>
      <p:pic>
        <p:nvPicPr>
          <p:cNvPr id="534" name="Google Shape;534;p47"/>
          <p:cNvPicPr preferRelativeResize="0"/>
          <p:nvPr/>
        </p:nvPicPr>
        <p:blipFill rotWithShape="1">
          <a:blip r:embed="rId4">
            <a:alphaModFix/>
            <a:duotone>
              <a:schemeClr val="accent2">
                <a:shade val="45000"/>
                <a:satMod val="135000"/>
              </a:schemeClr>
              <a:prstClr val="white"/>
            </a:duotone>
          </a:blip>
          <a:srcRect/>
          <a:stretch/>
        </p:blipFill>
        <p:spPr>
          <a:xfrm>
            <a:off x="1212400" y="3280946"/>
            <a:ext cx="1080000" cy="1080000"/>
          </a:xfrm>
          <a:prstGeom prst="rect">
            <a:avLst/>
          </a:prstGeom>
          <a:noFill/>
          <a:ln>
            <a:noFill/>
          </a:ln>
        </p:spPr>
      </p:pic>
      <p:pic>
        <p:nvPicPr>
          <p:cNvPr id="535" name="Google Shape;535;p47"/>
          <p:cNvPicPr preferRelativeResize="0"/>
          <p:nvPr/>
        </p:nvPicPr>
        <p:blipFill rotWithShape="1">
          <a:blip r:embed="rId5">
            <a:alphaModFix/>
            <a:duotone>
              <a:schemeClr val="accent2">
                <a:shade val="45000"/>
                <a:satMod val="135000"/>
              </a:schemeClr>
              <a:prstClr val="white"/>
            </a:duotone>
          </a:blip>
          <a:srcRect/>
          <a:stretch/>
        </p:blipFill>
        <p:spPr>
          <a:xfrm>
            <a:off x="1212400" y="1814582"/>
            <a:ext cx="1080000" cy="1080000"/>
          </a:xfrm>
          <a:prstGeom prst="rect">
            <a:avLst/>
          </a:prstGeom>
          <a:solidFill>
            <a:schemeClr val="accent2"/>
          </a:solidFill>
          <a:ln>
            <a:noFill/>
          </a:ln>
        </p:spPr>
      </p:pic>
    </p:spTree>
  </p:cSld>
  <p:clrMapOvr>
    <a:masterClrMapping/>
  </p:clrMapOvr>
</p:sld>
</file>

<file path=ppt/theme/theme1.xml><?xml version="1.0" encoding="utf-8"?>
<a:theme xmlns:a="http://schemas.openxmlformats.org/drawingml/2006/main" name="Huisstijl">
  <a:themeElements>
    <a:clrScheme name="Kleuren SBZ">
      <a:dk1>
        <a:srgbClr val="000000"/>
      </a:dk1>
      <a:lt1>
        <a:srgbClr val="FFFFFF"/>
      </a:lt1>
      <a:dk2>
        <a:srgbClr val="000000"/>
      </a:dk2>
      <a:lt2>
        <a:srgbClr val="FFFFFF"/>
      </a:lt2>
      <a:accent1>
        <a:srgbClr val="FED561"/>
      </a:accent1>
      <a:accent2>
        <a:srgbClr val="7B3484"/>
      </a:accent2>
      <a:accent3>
        <a:srgbClr val="EE8478"/>
      </a:accent3>
      <a:accent4>
        <a:srgbClr val="00903E"/>
      </a:accent4>
      <a:accent5>
        <a:srgbClr val="EE7F00"/>
      </a:accent5>
      <a:accent6>
        <a:srgbClr val="CCCCCC"/>
      </a:accent6>
      <a:hlink>
        <a:srgbClr val="000000"/>
      </a:hlink>
      <a:folHlink>
        <a:srgbClr val="000000"/>
      </a:folHlink>
    </a:clrScheme>
    <a:fontScheme name="Lettertypen SBZ">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eel">
      <a:srgbClr val="FED561"/>
    </a:custClr>
    <a:custClr name="paars">
      <a:srgbClr val="7B3484"/>
    </a:custClr>
    <a:custClr name="zalmroze">
      <a:srgbClr val="EE8478"/>
    </a:custClr>
    <a:custClr name="groen">
      <a:srgbClr val="00903E"/>
    </a:custClr>
    <a:custClr name="oranje">
      <a:srgbClr val="EE7F00"/>
    </a:custClr>
    <a:custClr name="grijs">
      <a:srgbClr val="CCCCCC"/>
    </a:custClr>
    <a:custClr name="lichtgrijs">
      <a:srgbClr val="EDEDED"/>
    </a:custClr>
  </a:custClrLst>
  <a:extLst>
    <a:ext uri="{05A4C25C-085E-4340-85A3-A5531E510DB2}">
      <thm15:themeFamily xmlns:thm15="http://schemas.microsoft.com/office/thememl/2012/main" name="Presentatie1" id="{C28C56BD-B770-7449-930C-93DCC49D56E2}" vid="{34143C34-1D70-4845-9EF3-F7D89D9A7E8B}"/>
    </a:ext>
  </a:extLst>
</a:theme>
</file>

<file path=ppt/theme/theme2.xml><?xml version="1.0" encoding="utf-8"?>
<a:theme xmlns:a="http://schemas.openxmlformats.org/drawingml/2006/main" name="Kantoorthema">
  <a:themeElements>
    <a:clrScheme name="Notes colors">
      <a:dk1>
        <a:srgbClr val="000000"/>
      </a:dk1>
      <a:lt1>
        <a:srgbClr val="FFFFFF"/>
      </a:lt1>
      <a:dk2>
        <a:srgbClr val="000000"/>
      </a:dk2>
      <a:lt2>
        <a:srgbClr val="FFFFFF"/>
      </a:lt2>
      <a:accent1>
        <a:srgbClr val="FED561"/>
      </a:accent1>
      <a:accent2>
        <a:srgbClr val="7B3484"/>
      </a:accent2>
      <a:accent3>
        <a:srgbClr val="EE8478"/>
      </a:accent3>
      <a:accent4>
        <a:srgbClr val="00903E"/>
      </a:accent4>
      <a:accent5>
        <a:srgbClr val="EE7F00"/>
      </a:accent5>
      <a:accent6>
        <a:srgbClr val="CCCCCC"/>
      </a:accent6>
      <a:hlink>
        <a:srgbClr val="000000"/>
      </a:hlink>
      <a:folHlink>
        <a:srgbClr val="000000"/>
      </a:folHlink>
    </a:clrScheme>
    <a:fontScheme name="Notes fonts">
      <a:majorFont>
        <a:latin typeface="Arial"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000000"/>
      </a:dk1>
      <a:lt1>
        <a:srgbClr val="FFFFFF"/>
      </a:lt1>
      <a:dk2>
        <a:srgbClr val="000000"/>
      </a:dk2>
      <a:lt2>
        <a:srgbClr val="FFFFFF"/>
      </a:lt2>
      <a:accent1>
        <a:srgbClr val="FED561"/>
      </a:accent1>
      <a:accent2>
        <a:srgbClr val="7B3484"/>
      </a:accent2>
      <a:accent3>
        <a:srgbClr val="EE8478"/>
      </a:accent3>
      <a:accent4>
        <a:srgbClr val="00903E"/>
      </a:accent4>
      <a:accent5>
        <a:srgbClr val="EE7F00"/>
      </a:accent5>
      <a:accent6>
        <a:srgbClr val="CCCCCC"/>
      </a:accent6>
      <a:hlink>
        <a:srgbClr val="000000"/>
      </a:hlink>
      <a:folHlink>
        <a:srgbClr val="000000"/>
      </a:folHlink>
    </a:clrScheme>
    <a:fontScheme name="Handout fonts">
      <a:majorFont>
        <a:latin typeface="Arial"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juid xmlns="http://www.joulesunlimited.com/juid"/>
</file>

<file path=customXml/item10.xml><?xml version="1.0" encoding="utf-8"?>
<juid xmlns="http://www.joulesunlimited.com/juid"/>
</file>

<file path=customXml/item11.xml><?xml version="1.0" encoding="utf-8"?>
<ct:contentTypeSchema xmlns:ct="http://schemas.microsoft.com/office/2006/metadata/contentType" xmlns:ma="http://schemas.microsoft.com/office/2006/metadata/properties/metaAttributes" ct:_="" ma:_="" ma:contentTypeName="Document" ma:contentTypeID="0x010100B098F6A269B94849BA85D6F52ACACB5C" ma:contentTypeVersion="16" ma:contentTypeDescription="Create a new document." ma:contentTypeScope="" ma:versionID="f4fceb1366f47ff77a384993d89843a2">
  <xsd:schema xmlns:xsd="http://www.w3.org/2001/XMLSchema" xmlns:xs="http://www.w3.org/2001/XMLSchema" xmlns:p="http://schemas.microsoft.com/office/2006/metadata/properties" xmlns:ns2="5a8d2fe7-51f3-4dce-8954-7211f02552b0" xmlns:ns3="3ef9aa9e-e8f3-45de-88e7-c7622bf708d6" targetNamespace="http://schemas.microsoft.com/office/2006/metadata/properties" ma:root="true" ma:fieldsID="709266a205488ec854f90738871edabb" ns2:_="" ns3:_="">
    <xsd:import namespace="5a8d2fe7-51f3-4dce-8954-7211f02552b0"/>
    <xsd:import namespace="3ef9aa9e-e8f3-45de-88e7-c7622bf708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d2fe7-51f3-4dce-8954-7211f02552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825c23e-dd67-47de-a8d0-9968326c9a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f9aa9e-e8f3-45de-88e7-c7622bf708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a72b96c-b762-4579-aaa9-45d15211ebef}" ma:internalName="TaxCatchAll" ma:showField="CatchAllData" ma:web="3ef9aa9e-e8f3-45de-88e7-c7622bf708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2.xml><?xml version="1.0" encoding="utf-8"?>
<juid xmlns="http://www.joulesunlimited.com/juid"/>
</file>

<file path=customXml/item13.xml><?xml version="1.0" encoding="utf-8"?>
<juid xmlns="http://www.joulesunlimited.com/juid"/>
</file>

<file path=customXml/item14.xml><?xml version="1.0" encoding="utf-8"?>
<juid xmlns="http://www.joulesunlimited.com/juid"/>
</file>

<file path=customXml/item15.xml><?xml version="1.0" encoding="utf-8"?>
<juid xmlns="http://www.joulesunlimited.com/juid"/>
</file>

<file path=customXml/item16.xml><?xml version="1.0" encoding="utf-8"?>
<juid xmlns="http://www.joulesunlimited.com/juid"/>
</file>

<file path=customXml/item17.xml><?xml version="1.0" encoding="utf-8"?>
<juid xmlns="http://www.joulesunlimited.com/juid"/>
</file>

<file path=customXml/item18.xml><?xml version="1.0" encoding="utf-8"?>
<juid xmlns="http://www.joulesunlimited.com/juid"/>
</file>

<file path=customXml/item19.xml><?xml version="1.0" encoding="utf-8"?>
<juid xmlns="http://www.joulesunlimited.com/juid"/>
</file>

<file path=customXml/item2.xml><?xml version="1.0" encoding="utf-8"?>
<juid xmlns="http://www.joulesunlimited.com/juid"/>
</file>

<file path=customXml/item20.xml><?xml version="1.0" encoding="utf-8"?>
<juid xmlns="http://www.joulesunlimited.com/juid"/>
</file>

<file path=customXml/item21.xml><?xml version="1.0" encoding="utf-8"?>
<juid xmlns="http://www.joulesunlimited.com/juid"/>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juid xmlns="http://www.joulesunlimited.com/juid"/>
</file>

<file path=customXml/item5.xml><?xml version="1.0" encoding="utf-8"?>
<juid xmlns="http://www.joulesunlimited.com/juid"/>
</file>

<file path=customXml/item6.xml><?xml version="1.0" encoding="utf-8"?>
<p:properties xmlns:p="http://schemas.microsoft.com/office/2006/metadata/properties" xmlns:xsi="http://www.w3.org/2001/XMLSchema-instance" xmlns:pc="http://schemas.microsoft.com/office/infopath/2007/PartnerControls">
  <documentManagement>
    <lcf76f155ced4ddcb4097134ff3c332f xmlns="5a8d2fe7-51f3-4dce-8954-7211f02552b0">
      <Terms xmlns="http://schemas.microsoft.com/office/infopath/2007/PartnerControls"/>
    </lcf76f155ced4ddcb4097134ff3c332f>
    <TaxCatchAll xmlns="3ef9aa9e-e8f3-45de-88e7-c7622bf708d6" xsi:nil="true"/>
  </documentManagement>
</p:properties>
</file>

<file path=customXml/item7.xml><?xml version="1.0" encoding="utf-8"?>
<juid xmlns="http://www.joulesunlimited.com/juid"/>
</file>

<file path=customXml/item8.xml><?xml version="1.0" encoding="utf-8"?>
<juid xmlns="http://www.joulesunlimited.com/juid"/>
</file>

<file path=customXml/item9.xml><?xml version="1.0" encoding="utf-8"?>
<juid xmlns="http://www.joulesunlimited.com/juid"/>
</file>

<file path=customXml/itemProps1.xml><?xml version="1.0" encoding="utf-8"?>
<ds:datastoreItem xmlns:ds="http://schemas.openxmlformats.org/officeDocument/2006/customXml" ds:itemID="{028E46F7-EB9C-4DA9-A186-6B58CC5253F0}">
  <ds:schemaRefs>
    <ds:schemaRef ds:uri="http://www.joulesunlimited.com/juid"/>
  </ds:schemaRefs>
</ds:datastoreItem>
</file>

<file path=customXml/itemProps10.xml><?xml version="1.0" encoding="utf-8"?>
<ds:datastoreItem xmlns:ds="http://schemas.openxmlformats.org/officeDocument/2006/customXml" ds:itemID="{A151C391-E3C1-4F76-876A-58E95C07C2C5}">
  <ds:schemaRefs>
    <ds:schemaRef ds:uri="http://www.joulesunlimited.com/juid"/>
  </ds:schemaRefs>
</ds:datastoreItem>
</file>

<file path=customXml/itemProps11.xml><?xml version="1.0" encoding="utf-8"?>
<ds:datastoreItem xmlns:ds="http://schemas.openxmlformats.org/officeDocument/2006/customXml" ds:itemID="{BF8ADA4B-880D-4361-8455-7478F21606A6}"/>
</file>

<file path=customXml/itemProps12.xml><?xml version="1.0" encoding="utf-8"?>
<ds:datastoreItem xmlns:ds="http://schemas.openxmlformats.org/officeDocument/2006/customXml" ds:itemID="{76D740D7-CE31-4DF5-BFED-21F42FFC4138}">
  <ds:schemaRefs>
    <ds:schemaRef ds:uri="http://www.joulesunlimited.com/juid"/>
  </ds:schemaRefs>
</ds:datastoreItem>
</file>

<file path=customXml/itemProps13.xml><?xml version="1.0" encoding="utf-8"?>
<ds:datastoreItem xmlns:ds="http://schemas.openxmlformats.org/officeDocument/2006/customXml" ds:itemID="{73E6D951-F94A-495C-B9B5-2E5F389E290D}">
  <ds:schemaRefs>
    <ds:schemaRef ds:uri="http://www.joulesunlimited.com/juid"/>
  </ds:schemaRefs>
</ds:datastoreItem>
</file>

<file path=customXml/itemProps14.xml><?xml version="1.0" encoding="utf-8"?>
<ds:datastoreItem xmlns:ds="http://schemas.openxmlformats.org/officeDocument/2006/customXml" ds:itemID="{F1D06232-4EE0-4DCC-A4CB-8D3ED718B83E}">
  <ds:schemaRefs>
    <ds:schemaRef ds:uri="http://www.joulesunlimited.com/juid"/>
  </ds:schemaRefs>
</ds:datastoreItem>
</file>

<file path=customXml/itemProps15.xml><?xml version="1.0" encoding="utf-8"?>
<ds:datastoreItem xmlns:ds="http://schemas.openxmlformats.org/officeDocument/2006/customXml" ds:itemID="{11D5C445-AD23-4438-8430-C3C6AB0B0048}">
  <ds:schemaRefs>
    <ds:schemaRef ds:uri="http://www.joulesunlimited.com/juid"/>
  </ds:schemaRefs>
</ds:datastoreItem>
</file>

<file path=customXml/itemProps16.xml><?xml version="1.0" encoding="utf-8"?>
<ds:datastoreItem xmlns:ds="http://schemas.openxmlformats.org/officeDocument/2006/customXml" ds:itemID="{7CE4A4BB-84EA-4F16-A100-887AD0FF6C12}">
  <ds:schemaRefs>
    <ds:schemaRef ds:uri="http://www.joulesunlimited.com/juid"/>
  </ds:schemaRefs>
</ds:datastoreItem>
</file>

<file path=customXml/itemProps17.xml><?xml version="1.0" encoding="utf-8"?>
<ds:datastoreItem xmlns:ds="http://schemas.openxmlformats.org/officeDocument/2006/customXml" ds:itemID="{6C330C8A-451A-4165-8485-12F4AAD9AAD8}">
  <ds:schemaRefs>
    <ds:schemaRef ds:uri="http://www.joulesunlimited.com/juid"/>
  </ds:schemaRefs>
</ds:datastoreItem>
</file>

<file path=customXml/itemProps18.xml><?xml version="1.0" encoding="utf-8"?>
<ds:datastoreItem xmlns:ds="http://schemas.openxmlformats.org/officeDocument/2006/customXml" ds:itemID="{70A2E1EB-9EA6-42D5-A4B3-6F931F3D1A8E}">
  <ds:schemaRefs>
    <ds:schemaRef ds:uri="http://www.joulesunlimited.com/juid"/>
  </ds:schemaRefs>
</ds:datastoreItem>
</file>

<file path=customXml/itemProps19.xml><?xml version="1.0" encoding="utf-8"?>
<ds:datastoreItem xmlns:ds="http://schemas.openxmlformats.org/officeDocument/2006/customXml" ds:itemID="{2121CCDA-13F8-4106-8983-C2A3EA68BD1D}">
  <ds:schemaRefs>
    <ds:schemaRef ds:uri="http://www.joulesunlimited.com/juid"/>
  </ds:schemaRefs>
</ds:datastoreItem>
</file>

<file path=customXml/itemProps2.xml><?xml version="1.0" encoding="utf-8"?>
<ds:datastoreItem xmlns:ds="http://schemas.openxmlformats.org/officeDocument/2006/customXml" ds:itemID="{6822A0BB-C1E2-4BF6-A8EE-EB2CC2F58E58}">
  <ds:schemaRefs>
    <ds:schemaRef ds:uri="http://www.joulesunlimited.com/juid"/>
  </ds:schemaRefs>
</ds:datastoreItem>
</file>

<file path=customXml/itemProps20.xml><?xml version="1.0" encoding="utf-8"?>
<ds:datastoreItem xmlns:ds="http://schemas.openxmlformats.org/officeDocument/2006/customXml" ds:itemID="{4E174C56-B661-4A1A-B680-122E19F2208E}">
  <ds:schemaRefs>
    <ds:schemaRef ds:uri="http://www.joulesunlimited.com/juid"/>
  </ds:schemaRefs>
</ds:datastoreItem>
</file>

<file path=customXml/itemProps21.xml><?xml version="1.0" encoding="utf-8"?>
<ds:datastoreItem xmlns:ds="http://schemas.openxmlformats.org/officeDocument/2006/customXml" ds:itemID="{BB6F6209-61C8-4285-9BC5-EAA3C7C44187}">
  <ds:schemaRefs>
    <ds:schemaRef ds:uri="http://www.joulesunlimited.com/juid"/>
  </ds:schemaRefs>
</ds:datastoreItem>
</file>

<file path=customXml/itemProps3.xml><?xml version="1.0" encoding="utf-8"?>
<ds:datastoreItem xmlns:ds="http://schemas.openxmlformats.org/officeDocument/2006/customXml" ds:itemID="{BF533976-8CAE-412E-8174-B229621C0104}">
  <ds:schemaRefs>
    <ds:schemaRef ds:uri="http://schemas.microsoft.com/sharepoint/v3/contenttype/forms"/>
  </ds:schemaRefs>
</ds:datastoreItem>
</file>

<file path=customXml/itemProps4.xml><?xml version="1.0" encoding="utf-8"?>
<ds:datastoreItem xmlns:ds="http://schemas.openxmlformats.org/officeDocument/2006/customXml" ds:itemID="{90A3E9B1-542E-4E44-B58B-1B32D8A27923}">
  <ds:schemaRefs>
    <ds:schemaRef ds:uri="http://www.joulesunlimited.com/juid"/>
  </ds:schemaRefs>
</ds:datastoreItem>
</file>

<file path=customXml/itemProps5.xml><?xml version="1.0" encoding="utf-8"?>
<ds:datastoreItem xmlns:ds="http://schemas.openxmlformats.org/officeDocument/2006/customXml" ds:itemID="{3AE33AAE-CA70-4374-B5C5-11242F9B2531}">
  <ds:schemaRefs>
    <ds:schemaRef ds:uri="http://www.joulesunlimited.com/juid"/>
  </ds:schemaRefs>
</ds:datastoreItem>
</file>

<file path=customXml/itemProps6.xml><?xml version="1.0" encoding="utf-8"?>
<ds:datastoreItem xmlns:ds="http://schemas.openxmlformats.org/officeDocument/2006/customXml" ds:itemID="{FDDE944B-F323-4BB2-A21D-9B143E8210E9}">
  <ds:schemaRefs>
    <ds:schemaRef ds:uri="http://schemas.microsoft.com/office/2006/documentManagement/types"/>
    <ds:schemaRef ds:uri="http://purl.org/dc/terms/"/>
    <ds:schemaRef ds:uri="http://schemas.microsoft.com/office/2006/metadata/properties"/>
    <ds:schemaRef ds:uri="http://purl.org/dc/elements/1.1/"/>
    <ds:schemaRef ds:uri="3ef9aa9e-e8f3-45de-88e7-c7622bf708d6"/>
    <ds:schemaRef ds:uri="http://www.w3.org/XML/1998/namespace"/>
    <ds:schemaRef ds:uri="http://purl.org/dc/dcmitype/"/>
    <ds:schemaRef ds:uri="http://schemas.microsoft.com/office/infopath/2007/PartnerControls"/>
    <ds:schemaRef ds:uri="http://schemas.openxmlformats.org/package/2006/metadata/core-properties"/>
    <ds:schemaRef ds:uri="5a8d2fe7-51f3-4dce-8954-7211f02552b0"/>
  </ds:schemaRefs>
</ds:datastoreItem>
</file>

<file path=customXml/itemProps7.xml><?xml version="1.0" encoding="utf-8"?>
<ds:datastoreItem xmlns:ds="http://schemas.openxmlformats.org/officeDocument/2006/customXml" ds:itemID="{5C39709E-FCFE-4AB4-A630-16DD7DEA6CBA}">
  <ds:schemaRefs>
    <ds:schemaRef ds:uri="http://www.joulesunlimited.com/juid"/>
  </ds:schemaRefs>
</ds:datastoreItem>
</file>

<file path=customXml/itemProps8.xml><?xml version="1.0" encoding="utf-8"?>
<ds:datastoreItem xmlns:ds="http://schemas.openxmlformats.org/officeDocument/2006/customXml" ds:itemID="{A08F201A-45C2-42E0-8BE3-F107BBD1F1E8}">
  <ds:schemaRefs>
    <ds:schemaRef ds:uri="http://www.joulesunlimited.com/juid"/>
  </ds:schemaRefs>
</ds:datastoreItem>
</file>

<file path=customXml/itemProps9.xml><?xml version="1.0" encoding="utf-8"?>
<ds:datastoreItem xmlns:ds="http://schemas.openxmlformats.org/officeDocument/2006/customXml" ds:itemID="{EBECE2D7-556B-4F05-88DB-FBBF9AA960D1}">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Huisstijl</Template>
  <TotalTime>60</TotalTime>
  <Words>2449</Words>
  <Application>Microsoft Office PowerPoint</Application>
  <PresentationFormat>Breedbeeld</PresentationFormat>
  <Paragraphs>350</Paragraphs>
  <Slides>37</Slides>
  <Notes>37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37</vt:i4>
      </vt:variant>
    </vt:vector>
  </HeadingPairs>
  <TitlesOfParts>
    <vt:vector size="42" baseType="lpstr">
      <vt:lpstr>Arial</vt:lpstr>
      <vt:lpstr>Calibri</vt:lpstr>
      <vt:lpstr>Open Sans</vt:lpstr>
      <vt:lpstr>Roboto</vt:lpstr>
      <vt:lpstr>Huisstijl</vt:lpstr>
      <vt:lpstr>Beschikbarepremieregeling</vt:lpstr>
      <vt:lpstr>Pensioen: wat gaat u doen? </vt:lpstr>
      <vt:lpstr>Pensioen: wat gaat u doen? </vt:lpstr>
      <vt:lpstr>Onderwerpen </vt:lpstr>
      <vt:lpstr>PowerPoint-presentatie</vt:lpstr>
      <vt:lpstr>Pensioen is ‘inkomen voor later’ </vt:lpstr>
      <vt:lpstr>Pensioen bouwt u op over de ‘pensioengrondslag’ </vt:lpstr>
      <vt:lpstr>PowerPoint-presentatie</vt:lpstr>
      <vt:lpstr>Wat biedt de Beschikbarepremieregeling? </vt:lpstr>
      <vt:lpstr>Wat is de inleg? (% pensioengrondslag) </vt:lpstr>
      <vt:lpstr>Hoe werkt de Beschikbarepremieregeling? </vt:lpstr>
      <vt:lpstr>Bepaal zelf uw risicoprofiel in de opbouwfase </vt:lpstr>
      <vt:lpstr>  Beleggingsrisico als u kiest voor variabel pensioen  (doorbeleggen) of vast pensioen bij verzekeraar</vt:lpstr>
      <vt:lpstr>Als we meer inzoomen </vt:lpstr>
      <vt:lpstr>Maatschappelijk verantwoord beleggen (MVB) </vt:lpstr>
      <vt:lpstr>Voorbeeld aanpassingen Beschikbarepremieregeling </vt:lpstr>
      <vt:lpstr>PowerPoint-presentatie</vt:lpstr>
      <vt:lpstr>Wat gebeurt er met mijn opgebouwde pensioen  in de Middelloonregeling?</vt:lpstr>
      <vt:lpstr>PowerPoint-presentatie</vt:lpstr>
      <vt:lpstr>Wanneer komt pensioen om de hoek kijken? </vt:lpstr>
      <vt:lpstr>Stel: u overlijdt </vt:lpstr>
      <vt:lpstr>Stel: u gaat uit dienst </vt:lpstr>
      <vt:lpstr>Stel: u raakt arbeidsongeschikt </vt:lpstr>
      <vt:lpstr>Stel: u gaat scheiden </vt:lpstr>
      <vt:lpstr>Met pensioen:  welke keuzes heeft u?                    </vt:lpstr>
      <vt:lpstr>PowerPoint-presentatie</vt:lpstr>
      <vt:lpstr>Log in met DigiD op mijn.sbzpensioen.nl  (of een alternatief indien geen DigiD mogelijk is)</vt:lpstr>
      <vt:lpstr>Dan komt u bij 1e keer inloggen op de welkomstpagina</vt:lpstr>
      <vt:lpstr>Geef uw privé e-mailadres door via mijn.sbzpensioen.nl</vt:lpstr>
      <vt:lpstr>Uw verwachte uitgaven bepalen... </vt:lpstr>
      <vt:lpstr>… en vergelijken met uw te bereiken pensioen. </vt:lpstr>
      <vt:lpstr>U kunt uw risicoprofiel* kiezen </vt:lpstr>
      <vt:lpstr>De pensioenplanner* begeleidt u  bij het maken van een aantal keuzes</vt:lpstr>
      <vt:lpstr>Toelichting op uw beleggingsportefeuille </vt:lpstr>
      <vt:lpstr>Wat als… geeft een toelichting op de verschillende “life events”</vt:lpstr>
      <vt:lpstr>Al uw documenten zijn beschikbaar in een persoonlijk Archief</vt:lpstr>
      <vt:lpstr>Heeft u vragen? Neem hier contact met ons op</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Overstap naar de Beschikbarepremieregeling</dc:title>
  <dc:subject/>
  <dc:creator>Van der Feltz</dc:creator>
  <cp:keywords/>
  <dc:description>Sjabloonversie: 1.1 - 7 februari 2022_x000d_
Ontwerp: EnOf_x000d_
Sjablonen: www.JoulesUnlimited.com</dc:description>
  <cp:lastModifiedBy>Kenneth Post (K)</cp:lastModifiedBy>
  <cp:revision>5</cp:revision>
  <dcterms:created xsi:type="dcterms:W3CDTF">2023-11-30T12:39:06Z</dcterms:created>
  <dcterms:modified xsi:type="dcterms:W3CDTF">2023-12-13T09:06:14Z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0x010100B098F6A269B94849BA85D6F52ACACB5C</vt:lpwstr>
  </property>
  <property fmtid="{D5CDD505-2E9C-101B-9397-08002B2CF9AE}" pid="3" name="MediaServiceImageTags">
    <vt:lpwstr/>
  </property>
</Properties>
</file>